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9" r:id="rId5"/>
    <p:sldMasterId id="21474837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Hanken Grotesk Medium"/>
      <p:regular r:id="rId37"/>
      <p:bold r:id="rId38"/>
      <p:italic r:id="rId39"/>
      <p:boldItalic r:id="rId40"/>
    </p:embeddedFont>
    <p:embeddedFont>
      <p:font typeface="Hanken Grotesk"/>
      <p:regular r:id="rId41"/>
      <p:bold r:id="rId42"/>
      <p:italic r:id="rId43"/>
      <p:boldItalic r:id="rId44"/>
    </p:embeddedFont>
    <p:embeddedFont>
      <p:font typeface="Hanken Grotesk SemiBold"/>
      <p:regular r:id="rId45"/>
      <p:bold r:id="rId46"/>
      <p:italic r:id="rId47"/>
      <p:boldItalic r:id="rId48"/>
    </p:embeddedFont>
    <p:embeddedFont>
      <p:font typeface="Kulim Park"/>
      <p:regular r:id="rId49"/>
      <p:bold r:id="rId50"/>
      <p:italic r:id="rId51"/>
      <p:boldItalic r:id="rId52"/>
    </p:embeddedFont>
    <p:embeddedFont>
      <p:font typeface="Manrope"/>
      <p:regular r:id="rId53"/>
      <p:bold r:id="rId54"/>
    </p:embeddedFont>
    <p:embeddedFont>
      <p:font typeface="Hanken Grotesk Light"/>
      <p:regular r:id="rId55"/>
      <p:bold r:id="rId56"/>
      <p:italic r:id="rId57"/>
      <p:boldItalic r:id="rId58"/>
    </p:embeddedFont>
    <p:embeddedFont>
      <p:font typeface="Fira Sans Extra Condensed SemiBold"/>
      <p:regular r:id="rId59"/>
      <p:bold r:id="rId60"/>
      <p:italic r:id="rId61"/>
      <p:boldItalic r:id="rId62"/>
    </p:embeddedFont>
    <p:embeddedFont>
      <p:font typeface="Neuton Light"/>
      <p:regular r:id="rId63"/>
      <p:bold r:id="rId64"/>
      <p:boldItalic r:id="rId65"/>
    </p:embeddedFont>
    <p:embeddedFont>
      <p:font typeface="Roboto"/>
      <p:regular r:id="rId66"/>
      <p:bold r:id="rId67"/>
      <p:italic r:id="rId68"/>
      <p:boldItalic r:id="rId69"/>
    </p:embeddedFont>
    <p:embeddedFont>
      <p:font typeface="Neuton"/>
      <p:regular r:id="rId70"/>
      <p:bold r:id="rId71"/>
      <p:italic r:id="rId72"/>
    </p:embeddedFont>
    <p:embeddedFont>
      <p:font typeface="PT Sans"/>
      <p:regular r:id="rId73"/>
      <p:bold r:id="rId74"/>
      <p:italic r:id="rId75"/>
      <p:boldItalic r:id="rId76"/>
    </p:embeddedFont>
    <p:embeddedFont>
      <p:font typeface="Kulim Park SemiBold"/>
      <p:regular r:id="rId77"/>
      <p:bold r:id="rId78"/>
      <p:italic r:id="rId79"/>
      <p:boldItalic r:id="rId80"/>
    </p:embeddedFont>
    <p:embeddedFont>
      <p:font typeface="Fira Sans Extra Condensed"/>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1047A3-D99A-4EF9-9B1B-9CC6F0161507}">
  <a:tblStyle styleId="{A91047A3-D99A-4EF9-9B1B-9CC6F01615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6397CB8-4C2B-4030-BB40-48AE865D8C5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ankenGroteskMedium-boldItalic.fntdata"/><Relationship Id="rId84" Type="http://schemas.openxmlformats.org/officeDocument/2006/relationships/font" Target="fonts/FiraSansExtraCondensed-boldItalic.fntdata"/><Relationship Id="rId83" Type="http://schemas.openxmlformats.org/officeDocument/2006/relationships/font" Target="fonts/FiraSansExtraCondensed-italic.fntdata"/><Relationship Id="rId42" Type="http://schemas.openxmlformats.org/officeDocument/2006/relationships/font" Target="fonts/HankenGrotesk-bold.fntdata"/><Relationship Id="rId41" Type="http://schemas.openxmlformats.org/officeDocument/2006/relationships/font" Target="fonts/HankenGrotesk-regular.fntdata"/><Relationship Id="rId44" Type="http://schemas.openxmlformats.org/officeDocument/2006/relationships/font" Target="fonts/HankenGrotesk-boldItalic.fntdata"/><Relationship Id="rId43" Type="http://schemas.openxmlformats.org/officeDocument/2006/relationships/font" Target="fonts/HankenGrotesk-italic.fntdata"/><Relationship Id="rId46" Type="http://schemas.openxmlformats.org/officeDocument/2006/relationships/font" Target="fonts/HankenGroteskSemiBold-bold.fntdata"/><Relationship Id="rId45" Type="http://schemas.openxmlformats.org/officeDocument/2006/relationships/font" Target="fonts/HankenGroteskSemiBold-regular.fntdata"/><Relationship Id="rId80" Type="http://schemas.openxmlformats.org/officeDocument/2006/relationships/font" Target="fonts/KulimParkSemiBold-boldItalic.fntdata"/><Relationship Id="rId82" Type="http://schemas.openxmlformats.org/officeDocument/2006/relationships/font" Target="fonts/FiraSansExtraCondensed-bold.fntdata"/><Relationship Id="rId81" Type="http://schemas.openxmlformats.org/officeDocument/2006/relationships/font" Target="fonts/FiraSansExtraCondense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ankenGroteskSemiBold-boldItalic.fntdata"/><Relationship Id="rId47" Type="http://schemas.openxmlformats.org/officeDocument/2006/relationships/font" Target="fonts/HankenGroteskSemiBold-italic.fntdata"/><Relationship Id="rId49" Type="http://schemas.openxmlformats.org/officeDocument/2006/relationships/font" Target="fonts/KulimPark-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TSans-regular.fntdata"/><Relationship Id="rId72" Type="http://schemas.openxmlformats.org/officeDocument/2006/relationships/font" Target="fonts/Neuton-italic.fntdata"/><Relationship Id="rId31" Type="http://schemas.openxmlformats.org/officeDocument/2006/relationships/slide" Target="slides/slide24.xml"/><Relationship Id="rId75" Type="http://schemas.openxmlformats.org/officeDocument/2006/relationships/font" Target="fonts/PTSans-italic.fntdata"/><Relationship Id="rId30" Type="http://schemas.openxmlformats.org/officeDocument/2006/relationships/slide" Target="slides/slide23.xml"/><Relationship Id="rId74" Type="http://schemas.openxmlformats.org/officeDocument/2006/relationships/font" Target="fonts/PTSans-bold.fntdata"/><Relationship Id="rId33" Type="http://schemas.openxmlformats.org/officeDocument/2006/relationships/slide" Target="slides/slide26.xml"/><Relationship Id="rId77" Type="http://schemas.openxmlformats.org/officeDocument/2006/relationships/font" Target="fonts/KulimParkSemiBold-regular.fntdata"/><Relationship Id="rId32" Type="http://schemas.openxmlformats.org/officeDocument/2006/relationships/slide" Target="slides/slide25.xml"/><Relationship Id="rId76" Type="http://schemas.openxmlformats.org/officeDocument/2006/relationships/font" Target="fonts/PTSans-boldItalic.fntdata"/><Relationship Id="rId35" Type="http://schemas.openxmlformats.org/officeDocument/2006/relationships/slide" Target="slides/slide28.xml"/><Relationship Id="rId79" Type="http://schemas.openxmlformats.org/officeDocument/2006/relationships/font" Target="fonts/KulimParkSemiBold-italic.fntdata"/><Relationship Id="rId34" Type="http://schemas.openxmlformats.org/officeDocument/2006/relationships/slide" Target="slides/slide27.xml"/><Relationship Id="rId78" Type="http://schemas.openxmlformats.org/officeDocument/2006/relationships/font" Target="fonts/KulimParkSemiBold-bold.fntdata"/><Relationship Id="rId71" Type="http://schemas.openxmlformats.org/officeDocument/2006/relationships/font" Target="fonts/Neuton-bold.fntdata"/><Relationship Id="rId70" Type="http://schemas.openxmlformats.org/officeDocument/2006/relationships/font" Target="fonts/Neuton-regular.fntdata"/><Relationship Id="rId37" Type="http://schemas.openxmlformats.org/officeDocument/2006/relationships/font" Target="fonts/HankenGroteskMedium-regular.fntdata"/><Relationship Id="rId36" Type="http://schemas.openxmlformats.org/officeDocument/2006/relationships/slide" Target="slides/slide29.xml"/><Relationship Id="rId39" Type="http://schemas.openxmlformats.org/officeDocument/2006/relationships/font" Target="fonts/HankenGroteskMedium-italic.fntdata"/><Relationship Id="rId38" Type="http://schemas.openxmlformats.org/officeDocument/2006/relationships/font" Target="fonts/HankenGroteskMedium-bold.fntdata"/><Relationship Id="rId62" Type="http://schemas.openxmlformats.org/officeDocument/2006/relationships/font" Target="fonts/FiraSansExtraCondensedSemiBold-boldItalic.fntdata"/><Relationship Id="rId61" Type="http://schemas.openxmlformats.org/officeDocument/2006/relationships/font" Target="fonts/FiraSansExtraCondensedSemiBold-italic.fntdata"/><Relationship Id="rId20" Type="http://schemas.openxmlformats.org/officeDocument/2006/relationships/slide" Target="slides/slide13.xml"/><Relationship Id="rId64" Type="http://schemas.openxmlformats.org/officeDocument/2006/relationships/font" Target="fonts/NeutonLight-bold.fntdata"/><Relationship Id="rId63" Type="http://schemas.openxmlformats.org/officeDocument/2006/relationships/font" Target="fonts/NeutonLight-regular.fntdata"/><Relationship Id="rId22" Type="http://schemas.openxmlformats.org/officeDocument/2006/relationships/slide" Target="slides/slide15.xml"/><Relationship Id="rId66" Type="http://schemas.openxmlformats.org/officeDocument/2006/relationships/font" Target="fonts/Roboto-regular.fntdata"/><Relationship Id="rId21" Type="http://schemas.openxmlformats.org/officeDocument/2006/relationships/slide" Target="slides/slide14.xml"/><Relationship Id="rId65" Type="http://schemas.openxmlformats.org/officeDocument/2006/relationships/font" Target="fonts/NeutonLight-boldItalic.fntdata"/><Relationship Id="rId24" Type="http://schemas.openxmlformats.org/officeDocument/2006/relationships/slide" Target="slides/slide17.xml"/><Relationship Id="rId68" Type="http://schemas.openxmlformats.org/officeDocument/2006/relationships/font" Target="fonts/Roboto-italic.fntdata"/><Relationship Id="rId23" Type="http://schemas.openxmlformats.org/officeDocument/2006/relationships/slide" Target="slides/slide16.xml"/><Relationship Id="rId67" Type="http://schemas.openxmlformats.org/officeDocument/2006/relationships/font" Target="fonts/Roboto-bold.fntdata"/><Relationship Id="rId60" Type="http://schemas.openxmlformats.org/officeDocument/2006/relationships/font" Target="fonts/FiraSansExtraCondensedSemiBold-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KulimPark-italic.fntdata"/><Relationship Id="rId50" Type="http://schemas.openxmlformats.org/officeDocument/2006/relationships/font" Target="fonts/KulimPark-bold.fntdata"/><Relationship Id="rId53" Type="http://schemas.openxmlformats.org/officeDocument/2006/relationships/font" Target="fonts/Manrope-regular.fntdata"/><Relationship Id="rId52" Type="http://schemas.openxmlformats.org/officeDocument/2006/relationships/font" Target="fonts/KulimPark-boldItalic.fntdata"/><Relationship Id="rId11" Type="http://schemas.openxmlformats.org/officeDocument/2006/relationships/slide" Target="slides/slide4.xml"/><Relationship Id="rId55" Type="http://schemas.openxmlformats.org/officeDocument/2006/relationships/font" Target="fonts/HankenGroteskLight-regular.fntdata"/><Relationship Id="rId10" Type="http://schemas.openxmlformats.org/officeDocument/2006/relationships/slide" Target="slides/slide3.xml"/><Relationship Id="rId54" Type="http://schemas.openxmlformats.org/officeDocument/2006/relationships/font" Target="fonts/Manrope-bold.fntdata"/><Relationship Id="rId13" Type="http://schemas.openxmlformats.org/officeDocument/2006/relationships/slide" Target="slides/slide6.xml"/><Relationship Id="rId57" Type="http://schemas.openxmlformats.org/officeDocument/2006/relationships/font" Target="fonts/HankenGroteskLight-italic.fntdata"/><Relationship Id="rId12" Type="http://schemas.openxmlformats.org/officeDocument/2006/relationships/slide" Target="slides/slide5.xml"/><Relationship Id="rId56" Type="http://schemas.openxmlformats.org/officeDocument/2006/relationships/font" Target="fonts/HankenGroteskLight-bold.fntdata"/><Relationship Id="rId15" Type="http://schemas.openxmlformats.org/officeDocument/2006/relationships/slide" Target="slides/slide8.xml"/><Relationship Id="rId59" Type="http://schemas.openxmlformats.org/officeDocument/2006/relationships/font" Target="fonts/FiraSansExtraCondensedSemiBold-regular.fntdata"/><Relationship Id="rId14" Type="http://schemas.openxmlformats.org/officeDocument/2006/relationships/slide" Target="slides/slide7.xml"/><Relationship Id="rId58" Type="http://schemas.openxmlformats.org/officeDocument/2006/relationships/font" Target="fonts/HankenGroteskLight-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3a2689f6142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3a2689f6142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a4a52e850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3a4a52e850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John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a2689f6142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3a2689f6142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a4480f5e38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3a4480f5e38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3a3789087b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3a3789087b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a2689f6142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3a2689f6142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90e5472ca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390e5472ca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90e5472ca1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90e5472ca1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3a4668655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3a4668655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90e5472ca1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390e5472ca1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390e5472ca1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390e5472ca1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a178f59e33_0_2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3a178f59e33_0_2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John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390e5472ca1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390e5472ca1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Ritesh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3a4480f5e3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3a4480f5e38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Ritesh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3a4480f5e38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3a4480f5e38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Ritesh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3a4a52e850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3a4a52e850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Hanken Grotesk"/>
                <a:ea typeface="Hanken Grotesk"/>
                <a:cs typeface="Hanken Grotesk"/>
                <a:sym typeface="Hanken Grotesk"/>
              </a:rPr>
              <a:t>Ritesh</a:t>
            </a:r>
            <a:endParaRPr sz="10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90e5472ca1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90e5472ca1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Ritesh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a4480f5e3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3a4480f5e3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Ritesh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3a3789087b8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3a3789087b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Ritesh</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3a2689f6142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3a2689f6142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a4afff4b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3a4afff4b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3a2689f614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3a2689f614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3a2689f61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3a2689f61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John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3a2689f6142_0_1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3a2689f6142_0_1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John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3a3789087b8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3a3789087b8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John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a2689f614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a2689f614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John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a3789087b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a3789087b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John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3a4480f5e3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3a4480f5e3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John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3a3789087b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3a3789087b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John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tBDfr" TargetMode="Externa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ackground">
  <p:cSld name="CUSTOM">
    <p:bg>
      <p:bgPr>
        <a:solidFill>
          <a:schemeClr val="dk2"/>
        </a:solidFill>
      </p:bgPr>
    </p:bg>
    <p:spTree>
      <p:nvGrpSpPr>
        <p:cNvPr id="9" name="Shape 9"/>
        <p:cNvGrpSpPr/>
        <p:nvPr/>
      </p:nvGrpSpPr>
      <p:grpSpPr>
        <a:xfrm>
          <a:off x="0" y="0"/>
          <a:ext cx="0" cy="0"/>
          <a:chOff x="0" y="0"/>
          <a:chExt cx="0" cy="0"/>
        </a:xfrm>
      </p:grpSpPr>
      <p:sp>
        <p:nvSpPr>
          <p:cNvPr id="10" name="Google Shape;10;p2"/>
          <p:cNvSpPr/>
          <p:nvPr/>
        </p:nvSpPr>
        <p:spPr>
          <a:xfrm>
            <a:off x="-2450" y="486600"/>
            <a:ext cx="9144000" cy="46569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cxnSp>
        <p:nvCxnSpPr>
          <p:cNvPr id="11" name="Google Shape;11;p2"/>
          <p:cNvCxnSpPr/>
          <p:nvPr/>
        </p:nvCxnSpPr>
        <p:spPr>
          <a:xfrm rot="10800000">
            <a:off x="593700" y="3671900"/>
            <a:ext cx="7948200" cy="0"/>
          </a:xfrm>
          <a:prstGeom prst="straightConnector1">
            <a:avLst/>
          </a:prstGeom>
          <a:noFill/>
          <a:ln cap="flat" cmpd="sng" w="9525">
            <a:solidFill>
              <a:schemeClr val="dk1"/>
            </a:solidFill>
            <a:prstDash val="solid"/>
            <a:round/>
            <a:headEnd len="sm" w="sm" type="none"/>
            <a:tailEnd len="sm" w="sm" type="none"/>
          </a:ln>
        </p:spPr>
      </p:cxnSp>
      <p:sp>
        <p:nvSpPr>
          <p:cNvPr id="12" name="Google Shape;12;p2"/>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13" name="Google Shape;13;p2"/>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SzPts val="1000"/>
              <a:buFont typeface="Hanken Grotesk"/>
              <a:buChar char="●"/>
              <a:defRPr/>
            </a:lvl1pPr>
            <a:lvl2pPr indent="-292100" lvl="1" marL="914400">
              <a:spcBef>
                <a:spcPts val="0"/>
              </a:spcBef>
              <a:spcAft>
                <a:spcPts val="0"/>
              </a:spcAft>
              <a:buSzPts val="1000"/>
              <a:buFont typeface="Hanken Grotesk"/>
              <a:buChar char="○"/>
              <a:defRPr/>
            </a:lvl2pPr>
            <a:lvl3pPr indent="-292100" lvl="2" marL="1371600">
              <a:spcBef>
                <a:spcPts val="0"/>
              </a:spcBef>
              <a:spcAft>
                <a:spcPts val="0"/>
              </a:spcAft>
              <a:buSzPts val="1000"/>
              <a:buFont typeface="Hanken Grotesk"/>
              <a:buChar char="■"/>
              <a:defRPr/>
            </a:lvl3pPr>
            <a:lvl4pPr indent="-292100" lvl="3" marL="1828800">
              <a:spcBef>
                <a:spcPts val="0"/>
              </a:spcBef>
              <a:spcAft>
                <a:spcPts val="0"/>
              </a:spcAft>
              <a:buSzPts val="1000"/>
              <a:buFont typeface="Hanken Grotesk"/>
              <a:buChar char="●"/>
              <a:defRPr/>
            </a:lvl4pPr>
            <a:lvl5pPr indent="-292100" lvl="4" marL="2286000">
              <a:spcBef>
                <a:spcPts val="0"/>
              </a:spcBef>
              <a:spcAft>
                <a:spcPts val="0"/>
              </a:spcAft>
              <a:buSzPts val="1000"/>
              <a:buFont typeface="Hanken Grotesk"/>
              <a:buChar char="○"/>
              <a:defRPr/>
            </a:lvl5pPr>
            <a:lvl6pPr indent="-292100" lvl="5" marL="2743200">
              <a:spcBef>
                <a:spcPts val="0"/>
              </a:spcBef>
              <a:spcAft>
                <a:spcPts val="0"/>
              </a:spcAft>
              <a:buSzPts val="1000"/>
              <a:buFont typeface="Hanken Grotesk"/>
              <a:buChar char="■"/>
              <a:defRPr/>
            </a:lvl6pPr>
            <a:lvl7pPr indent="-292100" lvl="6" marL="3200400">
              <a:spcBef>
                <a:spcPts val="0"/>
              </a:spcBef>
              <a:spcAft>
                <a:spcPts val="0"/>
              </a:spcAft>
              <a:buSzPts val="1000"/>
              <a:buFont typeface="Hanken Grotesk"/>
              <a:buChar char="●"/>
              <a:defRPr/>
            </a:lvl7pPr>
            <a:lvl8pPr indent="-292100" lvl="7" marL="3657600">
              <a:spcBef>
                <a:spcPts val="0"/>
              </a:spcBef>
              <a:spcAft>
                <a:spcPts val="0"/>
              </a:spcAft>
              <a:buSzPts val="1000"/>
              <a:buFont typeface="Hanken Grotesk"/>
              <a:buChar char="○"/>
              <a:defRPr/>
            </a:lvl8pPr>
            <a:lvl9pPr indent="-292100" lvl="8" marL="4114800">
              <a:spcBef>
                <a:spcPts val="0"/>
              </a:spcBef>
              <a:spcAft>
                <a:spcPts val="0"/>
              </a:spcAft>
              <a:buSzPts val="1000"/>
              <a:buFont typeface="Hanken Grotesk"/>
              <a:buChar char="■"/>
              <a:defRPr/>
            </a:lvl9pPr>
          </a:lstStyle>
          <a:p/>
        </p:txBody>
      </p:sp>
      <p:sp>
        <p:nvSpPr>
          <p:cNvPr id="14" name="Google Shape;14;p2"/>
          <p:cNvSpPr txBox="1"/>
          <p:nvPr>
            <p:ph idx="2"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 name="Google Shape;15;p2"/>
          <p:cNvSpPr txBox="1"/>
          <p:nvPr>
            <p:ph idx="3" type="subTitle"/>
          </p:nvPr>
        </p:nvSpPr>
        <p:spPr>
          <a:xfrm>
            <a:off x="5539488" y="4387200"/>
            <a:ext cx="1501200" cy="183600"/>
          </a:xfrm>
          <a:prstGeom prst="rect">
            <a:avLst/>
          </a:prstGeom>
        </p:spPr>
        <p:txBody>
          <a:bodyPr anchorCtr="0" anchor="ctr" bIns="0" lIns="0" spcFirstLastPara="1" rIns="0" wrap="square" tIns="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16" name="Google Shape;16;p2"/>
          <p:cNvSpPr txBox="1"/>
          <p:nvPr>
            <p:ph idx="4" type="subTitle"/>
          </p:nvPr>
        </p:nvSpPr>
        <p:spPr>
          <a:xfrm>
            <a:off x="7040700" y="4387200"/>
            <a:ext cx="1501200" cy="183600"/>
          </a:xfrm>
          <a:prstGeom prst="rect">
            <a:avLst/>
          </a:prstGeom>
        </p:spPr>
        <p:txBody>
          <a:bodyPr anchorCtr="0" anchor="ctr" bIns="0" lIns="0" spcFirstLastPara="1" rIns="0" wrap="square" tIns="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7_1_1_1_1_1_1_1_1_1_1_1_1_1_1_1_1_5_2">
    <p:spTree>
      <p:nvGrpSpPr>
        <p:cNvPr id="141" name="Shape 141"/>
        <p:cNvGrpSpPr/>
        <p:nvPr/>
      </p:nvGrpSpPr>
      <p:grpSpPr>
        <a:xfrm>
          <a:off x="0" y="0"/>
          <a:ext cx="0" cy="0"/>
          <a:chOff x="0" y="0"/>
          <a:chExt cx="0" cy="0"/>
        </a:xfrm>
      </p:grpSpPr>
      <p:sp>
        <p:nvSpPr>
          <p:cNvPr id="142" name="Google Shape;142;p11"/>
          <p:cNvSpPr txBox="1"/>
          <p:nvPr>
            <p:ph type="title"/>
          </p:nvPr>
        </p:nvSpPr>
        <p:spPr>
          <a:xfrm>
            <a:off x="22600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43" name="Google Shape;143;p11"/>
          <p:cNvSpPr txBox="1"/>
          <p:nvPr>
            <p:ph idx="2" type="title"/>
          </p:nvPr>
        </p:nvSpPr>
        <p:spPr>
          <a:xfrm>
            <a:off x="3325125"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44" name="Google Shape;144;p11"/>
          <p:cNvSpPr txBox="1"/>
          <p:nvPr>
            <p:ph idx="3" type="title"/>
          </p:nvPr>
        </p:nvSpPr>
        <p:spPr>
          <a:xfrm>
            <a:off x="227250" y="1277200"/>
            <a:ext cx="22827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45" name="Google Shape;145;p11"/>
          <p:cNvSpPr txBox="1"/>
          <p:nvPr>
            <p:ph idx="4" type="title"/>
          </p:nvPr>
        </p:nvSpPr>
        <p:spPr>
          <a:xfrm>
            <a:off x="3324478" y="1277200"/>
            <a:ext cx="22809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46" name="Google Shape;146;p11"/>
          <p:cNvSpPr txBox="1"/>
          <p:nvPr>
            <p:ph idx="5" type="title"/>
          </p:nvPr>
        </p:nvSpPr>
        <p:spPr>
          <a:xfrm>
            <a:off x="6421152" y="1277200"/>
            <a:ext cx="22791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47" name="Google Shape;147;p11"/>
          <p:cNvSpPr txBox="1"/>
          <p:nvPr>
            <p:ph idx="6" type="title"/>
          </p:nvPr>
        </p:nvSpPr>
        <p:spPr>
          <a:xfrm>
            <a:off x="6421925"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48" name="Google Shape;148;p11"/>
          <p:cNvSpPr txBox="1"/>
          <p:nvPr>
            <p:ph idx="7" type="title"/>
          </p:nvPr>
        </p:nvSpPr>
        <p:spPr>
          <a:xfrm>
            <a:off x="226431" y="2709100"/>
            <a:ext cx="22827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49" name="Google Shape;149;p11"/>
          <p:cNvSpPr txBox="1"/>
          <p:nvPr>
            <p:ph idx="8" type="title"/>
          </p:nvPr>
        </p:nvSpPr>
        <p:spPr>
          <a:xfrm>
            <a:off x="6419945" y="2709108"/>
            <a:ext cx="22791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50" name="Google Shape;150;p11"/>
          <p:cNvSpPr txBox="1"/>
          <p:nvPr>
            <p:ph idx="9" type="title"/>
          </p:nvPr>
        </p:nvSpPr>
        <p:spPr>
          <a:xfrm>
            <a:off x="226000" y="3996225"/>
            <a:ext cx="22827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51" name="Google Shape;151;p11"/>
          <p:cNvSpPr txBox="1"/>
          <p:nvPr>
            <p:ph idx="13" type="title"/>
          </p:nvPr>
        </p:nvSpPr>
        <p:spPr>
          <a:xfrm>
            <a:off x="3322675" y="3996228"/>
            <a:ext cx="22809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52" name="Google Shape;152;p11"/>
          <p:cNvSpPr txBox="1"/>
          <p:nvPr>
            <p:ph idx="14" type="title"/>
          </p:nvPr>
        </p:nvSpPr>
        <p:spPr>
          <a:xfrm>
            <a:off x="6419350" y="3996228"/>
            <a:ext cx="22791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53" name="Google Shape;153;p11"/>
          <p:cNvSpPr txBox="1"/>
          <p:nvPr>
            <p:ph idx="15" type="title"/>
          </p:nvPr>
        </p:nvSpPr>
        <p:spPr>
          <a:xfrm>
            <a:off x="587225"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54" name="Google Shape;154;p11"/>
          <p:cNvSpPr txBox="1"/>
          <p:nvPr>
            <p:ph idx="16" type="title"/>
          </p:nvPr>
        </p:nvSpPr>
        <p:spPr>
          <a:xfrm>
            <a:off x="3684488"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55" name="Google Shape;155;p11"/>
          <p:cNvSpPr txBox="1"/>
          <p:nvPr>
            <p:ph idx="17" type="title"/>
          </p:nvPr>
        </p:nvSpPr>
        <p:spPr>
          <a:xfrm>
            <a:off x="6781463"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56" name="Google Shape;156;p11"/>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57" name="Google Shape;157;p11"/>
          <p:cNvSpPr txBox="1"/>
          <p:nvPr>
            <p:ph idx="18" type="body"/>
          </p:nvPr>
        </p:nvSpPr>
        <p:spPr>
          <a:xfrm>
            <a:off x="226150" y="4230400"/>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8" name="Google Shape;158;p11"/>
          <p:cNvSpPr txBox="1"/>
          <p:nvPr>
            <p:ph idx="19" type="body"/>
          </p:nvPr>
        </p:nvSpPr>
        <p:spPr>
          <a:xfrm>
            <a:off x="3321928" y="423040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9" name="Google Shape;159;p11"/>
          <p:cNvSpPr txBox="1"/>
          <p:nvPr>
            <p:ph idx="20" type="body"/>
          </p:nvPr>
        </p:nvSpPr>
        <p:spPr>
          <a:xfrm>
            <a:off x="6417703" y="423040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0" name="Google Shape;160;p11"/>
          <p:cNvSpPr txBox="1"/>
          <p:nvPr>
            <p:ph idx="21" type="title"/>
          </p:nvPr>
        </p:nvSpPr>
        <p:spPr>
          <a:xfrm>
            <a:off x="3323270" y="2709108"/>
            <a:ext cx="22809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61" name="Google Shape;161;p11"/>
          <p:cNvSpPr txBox="1"/>
          <p:nvPr>
            <p:ph idx="22" type="body"/>
          </p:nvPr>
        </p:nvSpPr>
        <p:spPr>
          <a:xfrm>
            <a:off x="226150" y="2943275"/>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2" name="Google Shape;162;p11"/>
          <p:cNvSpPr txBox="1"/>
          <p:nvPr>
            <p:ph idx="23" type="body"/>
          </p:nvPr>
        </p:nvSpPr>
        <p:spPr>
          <a:xfrm>
            <a:off x="3321928" y="294328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3" name="Google Shape;163;p11"/>
          <p:cNvSpPr txBox="1"/>
          <p:nvPr>
            <p:ph idx="24" type="body"/>
          </p:nvPr>
        </p:nvSpPr>
        <p:spPr>
          <a:xfrm>
            <a:off x="6417703" y="294328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4" name="Google Shape;164;p11"/>
          <p:cNvSpPr txBox="1"/>
          <p:nvPr>
            <p:ph idx="25" type="body"/>
          </p:nvPr>
        </p:nvSpPr>
        <p:spPr>
          <a:xfrm>
            <a:off x="226150" y="1511375"/>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5" name="Google Shape;165;p11"/>
          <p:cNvSpPr txBox="1"/>
          <p:nvPr>
            <p:ph idx="26" type="body"/>
          </p:nvPr>
        </p:nvSpPr>
        <p:spPr>
          <a:xfrm>
            <a:off x="3321928" y="1511374"/>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6" name="Google Shape;166;p11"/>
          <p:cNvSpPr txBox="1"/>
          <p:nvPr>
            <p:ph idx="27" type="body"/>
          </p:nvPr>
        </p:nvSpPr>
        <p:spPr>
          <a:xfrm>
            <a:off x="6417703" y="1511374"/>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163" name="Shape 1163"/>
        <p:cNvGrpSpPr/>
        <p:nvPr/>
      </p:nvGrpSpPr>
      <p:grpSpPr>
        <a:xfrm>
          <a:off x="0" y="0"/>
          <a:ext cx="0" cy="0"/>
          <a:chOff x="0" y="0"/>
          <a:chExt cx="0" cy="0"/>
        </a:xfrm>
      </p:grpSpPr>
      <p:sp>
        <p:nvSpPr>
          <p:cNvPr id="1164" name="Google Shape;1164;p102"/>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66" name="Google Shape;1166;p10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67" name="Google Shape;1167;p10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Clr>
                <a:schemeClr val="dk1"/>
              </a:buClr>
              <a:buSzPts val="1600"/>
              <a:buChar char="●"/>
              <a:defRPr>
                <a:solidFill>
                  <a:schemeClr val="dk1"/>
                </a:solidFill>
              </a:defRPr>
            </a:lvl1pPr>
            <a:lvl2pPr indent="-330200" lvl="1" marL="914400">
              <a:spcBef>
                <a:spcPts val="0"/>
              </a:spcBef>
              <a:spcAft>
                <a:spcPts val="0"/>
              </a:spcAft>
              <a:buClr>
                <a:schemeClr val="dk1"/>
              </a:buClr>
              <a:buSzPts val="1600"/>
              <a:buChar char="○"/>
              <a:defRPr>
                <a:solidFill>
                  <a:schemeClr val="dk1"/>
                </a:solidFill>
              </a:defRPr>
            </a:lvl2pPr>
            <a:lvl3pPr indent="-330200" lvl="2" marL="1371600">
              <a:spcBef>
                <a:spcPts val="0"/>
              </a:spcBef>
              <a:spcAft>
                <a:spcPts val="0"/>
              </a:spcAft>
              <a:buClr>
                <a:schemeClr val="dk1"/>
              </a:buClr>
              <a:buSzPts val="1600"/>
              <a:buChar char="■"/>
              <a:defRPr>
                <a:solidFill>
                  <a:schemeClr val="dk1"/>
                </a:solidFill>
              </a:defRPr>
            </a:lvl3pPr>
            <a:lvl4pPr indent="-330200" lvl="3" marL="1828800">
              <a:spcBef>
                <a:spcPts val="0"/>
              </a:spcBef>
              <a:spcAft>
                <a:spcPts val="0"/>
              </a:spcAft>
              <a:buClr>
                <a:schemeClr val="dk1"/>
              </a:buClr>
              <a:buSzPts val="1600"/>
              <a:buChar char="●"/>
              <a:defRPr>
                <a:solidFill>
                  <a:schemeClr val="dk1"/>
                </a:solidFill>
              </a:defRPr>
            </a:lvl4pPr>
            <a:lvl5pPr indent="-330200" lvl="4" marL="2286000">
              <a:spcBef>
                <a:spcPts val="0"/>
              </a:spcBef>
              <a:spcAft>
                <a:spcPts val="0"/>
              </a:spcAft>
              <a:buClr>
                <a:schemeClr val="dk1"/>
              </a:buClr>
              <a:buSzPts val="1600"/>
              <a:buChar char="○"/>
              <a:defRPr>
                <a:solidFill>
                  <a:schemeClr val="dk1"/>
                </a:solidFill>
              </a:defRPr>
            </a:lvl5pPr>
            <a:lvl6pPr indent="-330200" lvl="5" marL="2743200">
              <a:spcBef>
                <a:spcPts val="0"/>
              </a:spcBef>
              <a:spcAft>
                <a:spcPts val="0"/>
              </a:spcAft>
              <a:buClr>
                <a:schemeClr val="dk1"/>
              </a:buClr>
              <a:buSzPts val="1600"/>
              <a:buChar char="■"/>
              <a:defRPr>
                <a:solidFill>
                  <a:schemeClr val="dk1"/>
                </a:solidFill>
              </a:defRPr>
            </a:lvl6pPr>
            <a:lvl7pPr indent="-330200" lvl="6" marL="3200400">
              <a:spcBef>
                <a:spcPts val="0"/>
              </a:spcBef>
              <a:spcAft>
                <a:spcPts val="0"/>
              </a:spcAft>
              <a:buClr>
                <a:schemeClr val="dk1"/>
              </a:buClr>
              <a:buSzPts val="1600"/>
              <a:buChar char="●"/>
              <a:defRPr>
                <a:solidFill>
                  <a:schemeClr val="dk1"/>
                </a:solidFill>
              </a:defRPr>
            </a:lvl7pPr>
            <a:lvl8pPr indent="-330200" lvl="7" marL="3657600">
              <a:spcBef>
                <a:spcPts val="0"/>
              </a:spcBef>
              <a:spcAft>
                <a:spcPts val="0"/>
              </a:spcAft>
              <a:buClr>
                <a:schemeClr val="dk1"/>
              </a:buClr>
              <a:buSzPts val="1600"/>
              <a:buChar char="○"/>
              <a:defRPr>
                <a:solidFill>
                  <a:schemeClr val="dk1"/>
                </a:solidFill>
              </a:defRPr>
            </a:lvl8pPr>
            <a:lvl9pPr indent="-330200" lvl="8" marL="4114800">
              <a:spcBef>
                <a:spcPts val="0"/>
              </a:spcBef>
              <a:spcAft>
                <a:spcPts val="0"/>
              </a:spcAft>
              <a:buClr>
                <a:schemeClr val="dk1"/>
              </a:buClr>
              <a:buSzPts val="1600"/>
              <a:buChar char="■"/>
              <a:defRPr>
                <a:solidFill>
                  <a:schemeClr val="dk1"/>
                </a:solidFill>
              </a:defRPr>
            </a:lvl9pPr>
          </a:lstStyle>
          <a:p/>
        </p:txBody>
      </p:sp>
      <p:sp>
        <p:nvSpPr>
          <p:cNvPr id="1168" name="Google Shape;1168;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
    <p:spTree>
      <p:nvGrpSpPr>
        <p:cNvPr id="1169" name="Shape 1169"/>
        <p:cNvGrpSpPr/>
        <p:nvPr/>
      </p:nvGrpSpPr>
      <p:grpSpPr>
        <a:xfrm>
          <a:off x="0" y="0"/>
          <a:ext cx="0" cy="0"/>
          <a:chOff x="0" y="0"/>
          <a:chExt cx="0" cy="0"/>
        </a:xfrm>
      </p:grpSpPr>
      <p:sp>
        <p:nvSpPr>
          <p:cNvPr id="1170" name="Google Shape;1170;p10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171" name="Google Shape;1171;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image ">
  <p:cSld name="CUSTOM_7_1_1_1_1_1_1_1_1_1_1_1_1_1_1_1_1_5_1">
    <p:spTree>
      <p:nvGrpSpPr>
        <p:cNvPr id="167" name="Shape 167"/>
        <p:cNvGrpSpPr/>
        <p:nvPr/>
      </p:nvGrpSpPr>
      <p:grpSpPr>
        <a:xfrm>
          <a:off x="0" y="0"/>
          <a:ext cx="0" cy="0"/>
          <a:chOff x="0" y="0"/>
          <a:chExt cx="0" cy="0"/>
        </a:xfrm>
      </p:grpSpPr>
      <p:sp>
        <p:nvSpPr>
          <p:cNvPr id="168" name="Google Shape;168;p12"/>
          <p:cNvSpPr txBox="1"/>
          <p:nvPr>
            <p:ph type="title"/>
          </p:nvPr>
        </p:nvSpPr>
        <p:spPr>
          <a:xfrm>
            <a:off x="2005725"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69" name="Google Shape;169;p12"/>
          <p:cNvSpPr txBox="1"/>
          <p:nvPr>
            <p:ph idx="2" type="title"/>
          </p:nvPr>
        </p:nvSpPr>
        <p:spPr>
          <a:xfrm>
            <a:off x="378325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70" name="Google Shape;170;p12"/>
          <p:cNvSpPr txBox="1"/>
          <p:nvPr>
            <p:ph idx="3" type="title"/>
          </p:nvPr>
        </p:nvSpPr>
        <p:spPr>
          <a:xfrm>
            <a:off x="556050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71" name="Google Shape;171;p12"/>
          <p:cNvSpPr txBox="1"/>
          <p:nvPr>
            <p:ph idx="4" type="title"/>
          </p:nvPr>
        </p:nvSpPr>
        <p:spPr>
          <a:xfrm>
            <a:off x="733775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72" name="Google Shape;172;p12"/>
          <p:cNvSpPr txBox="1"/>
          <p:nvPr>
            <p:ph idx="5" type="title"/>
          </p:nvPr>
        </p:nvSpPr>
        <p:spPr>
          <a:xfrm>
            <a:off x="22600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173" name="Google Shape;173;p12"/>
          <p:cNvSpPr txBox="1"/>
          <p:nvPr>
            <p:ph idx="6" type="title"/>
          </p:nvPr>
        </p:nvSpPr>
        <p:spPr>
          <a:xfrm>
            <a:off x="227250"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74" name="Google Shape;174;p12"/>
          <p:cNvSpPr txBox="1"/>
          <p:nvPr>
            <p:ph idx="7" type="title"/>
          </p:nvPr>
        </p:nvSpPr>
        <p:spPr>
          <a:xfrm>
            <a:off x="2004525"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75" name="Google Shape;175;p12"/>
          <p:cNvSpPr txBox="1"/>
          <p:nvPr>
            <p:ph idx="8" type="title"/>
          </p:nvPr>
        </p:nvSpPr>
        <p:spPr>
          <a:xfrm>
            <a:off x="3781925"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76" name="Google Shape;176;p12"/>
          <p:cNvSpPr txBox="1"/>
          <p:nvPr>
            <p:ph idx="9" type="title"/>
          </p:nvPr>
        </p:nvSpPr>
        <p:spPr>
          <a:xfrm>
            <a:off x="5559300"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77" name="Google Shape;177;p12"/>
          <p:cNvSpPr txBox="1"/>
          <p:nvPr>
            <p:ph idx="13" type="title"/>
          </p:nvPr>
        </p:nvSpPr>
        <p:spPr>
          <a:xfrm>
            <a:off x="7337425"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78" name="Google Shape;178;p12"/>
          <p:cNvSpPr txBox="1"/>
          <p:nvPr>
            <p:ph idx="14" type="title"/>
          </p:nvPr>
        </p:nvSpPr>
        <p:spPr>
          <a:xfrm>
            <a:off x="226425"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79" name="Google Shape;179;p12"/>
          <p:cNvSpPr txBox="1"/>
          <p:nvPr>
            <p:ph idx="15" type="title"/>
          </p:nvPr>
        </p:nvSpPr>
        <p:spPr>
          <a:xfrm>
            <a:off x="2003700"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80" name="Google Shape;180;p12"/>
          <p:cNvSpPr txBox="1"/>
          <p:nvPr>
            <p:ph idx="16" type="title"/>
          </p:nvPr>
        </p:nvSpPr>
        <p:spPr>
          <a:xfrm>
            <a:off x="3781100"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81" name="Google Shape;181;p12"/>
          <p:cNvSpPr txBox="1"/>
          <p:nvPr>
            <p:ph idx="17" type="title"/>
          </p:nvPr>
        </p:nvSpPr>
        <p:spPr>
          <a:xfrm>
            <a:off x="5558475"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82" name="Google Shape;182;p12"/>
          <p:cNvSpPr txBox="1"/>
          <p:nvPr>
            <p:ph idx="18" type="title"/>
          </p:nvPr>
        </p:nvSpPr>
        <p:spPr>
          <a:xfrm>
            <a:off x="7336600"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83" name="Google Shape;183;p12"/>
          <p:cNvSpPr txBox="1"/>
          <p:nvPr>
            <p:ph idx="19" type="title"/>
          </p:nvPr>
        </p:nvSpPr>
        <p:spPr>
          <a:xfrm>
            <a:off x="587225"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84" name="Google Shape;184;p12"/>
          <p:cNvSpPr txBox="1"/>
          <p:nvPr>
            <p:ph idx="20" type="title"/>
          </p:nvPr>
        </p:nvSpPr>
        <p:spPr>
          <a:xfrm>
            <a:off x="2365088"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85" name="Google Shape;185;p12"/>
          <p:cNvSpPr txBox="1"/>
          <p:nvPr>
            <p:ph idx="21" type="title"/>
          </p:nvPr>
        </p:nvSpPr>
        <p:spPr>
          <a:xfrm>
            <a:off x="4142788"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86" name="Google Shape;186;p12"/>
          <p:cNvSpPr txBox="1"/>
          <p:nvPr>
            <p:ph idx="22" type="title"/>
          </p:nvPr>
        </p:nvSpPr>
        <p:spPr>
          <a:xfrm>
            <a:off x="5921000"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87" name="Google Shape;187;p12"/>
          <p:cNvSpPr txBox="1"/>
          <p:nvPr>
            <p:ph idx="23" type="title"/>
          </p:nvPr>
        </p:nvSpPr>
        <p:spPr>
          <a:xfrm>
            <a:off x="7699213"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188" name="Google Shape;188;p12"/>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89" name="Google Shape;189;p12"/>
          <p:cNvSpPr/>
          <p:nvPr>
            <p:ph idx="24" type="pic"/>
          </p:nvPr>
        </p:nvSpPr>
        <p:spPr>
          <a:xfrm>
            <a:off x="229025" y="3718641"/>
            <a:ext cx="1580400" cy="1249200"/>
          </a:xfrm>
          <a:prstGeom prst="roundRect">
            <a:avLst>
              <a:gd fmla="val 10359" name="adj"/>
            </a:avLst>
          </a:prstGeom>
          <a:noFill/>
          <a:ln>
            <a:noFill/>
          </a:ln>
        </p:spPr>
      </p:sp>
      <p:sp>
        <p:nvSpPr>
          <p:cNvPr id="190" name="Google Shape;190;p12"/>
          <p:cNvSpPr/>
          <p:nvPr>
            <p:ph idx="25" type="pic"/>
          </p:nvPr>
        </p:nvSpPr>
        <p:spPr>
          <a:xfrm>
            <a:off x="2005675" y="3718641"/>
            <a:ext cx="1580400" cy="1249200"/>
          </a:xfrm>
          <a:prstGeom prst="roundRect">
            <a:avLst>
              <a:gd fmla="val 10359" name="adj"/>
            </a:avLst>
          </a:prstGeom>
          <a:noFill/>
          <a:ln>
            <a:noFill/>
          </a:ln>
        </p:spPr>
      </p:sp>
      <p:sp>
        <p:nvSpPr>
          <p:cNvPr id="191" name="Google Shape;191;p12"/>
          <p:cNvSpPr/>
          <p:nvPr>
            <p:ph idx="26" type="pic"/>
          </p:nvPr>
        </p:nvSpPr>
        <p:spPr>
          <a:xfrm>
            <a:off x="3784263" y="3718641"/>
            <a:ext cx="1580400" cy="1249200"/>
          </a:xfrm>
          <a:prstGeom prst="roundRect">
            <a:avLst>
              <a:gd fmla="val 10359" name="adj"/>
            </a:avLst>
          </a:prstGeom>
          <a:noFill/>
          <a:ln>
            <a:noFill/>
          </a:ln>
        </p:spPr>
      </p:sp>
      <p:sp>
        <p:nvSpPr>
          <p:cNvPr id="192" name="Google Shape;192;p12"/>
          <p:cNvSpPr/>
          <p:nvPr>
            <p:ph idx="27" type="pic"/>
          </p:nvPr>
        </p:nvSpPr>
        <p:spPr>
          <a:xfrm>
            <a:off x="5560913" y="3718641"/>
            <a:ext cx="1580400" cy="1249200"/>
          </a:xfrm>
          <a:prstGeom prst="roundRect">
            <a:avLst>
              <a:gd fmla="val 10359" name="adj"/>
            </a:avLst>
          </a:prstGeom>
          <a:noFill/>
          <a:ln>
            <a:noFill/>
          </a:ln>
        </p:spPr>
      </p:sp>
      <p:sp>
        <p:nvSpPr>
          <p:cNvPr id="193" name="Google Shape;193;p12"/>
          <p:cNvSpPr/>
          <p:nvPr>
            <p:ph idx="28" type="pic"/>
          </p:nvPr>
        </p:nvSpPr>
        <p:spPr>
          <a:xfrm>
            <a:off x="7337563" y="3718641"/>
            <a:ext cx="1580400" cy="1249200"/>
          </a:xfrm>
          <a:prstGeom prst="roundRect">
            <a:avLst>
              <a:gd fmla="val 10359" name="adj"/>
            </a:avLst>
          </a:prstGeom>
          <a:noFill/>
          <a:ln>
            <a:noFill/>
          </a:ln>
        </p:spPr>
      </p:sp>
      <p:sp>
        <p:nvSpPr>
          <p:cNvPr id="194" name="Google Shape;194;p12"/>
          <p:cNvSpPr txBox="1"/>
          <p:nvPr>
            <p:ph idx="29" type="body"/>
          </p:nvPr>
        </p:nvSpPr>
        <p:spPr>
          <a:xfrm>
            <a:off x="7337076"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5" name="Google Shape;195;p12"/>
          <p:cNvSpPr txBox="1"/>
          <p:nvPr>
            <p:ph idx="30" type="body"/>
          </p:nvPr>
        </p:nvSpPr>
        <p:spPr>
          <a:xfrm>
            <a:off x="5559688"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6" name="Google Shape;196;p12"/>
          <p:cNvSpPr txBox="1"/>
          <p:nvPr>
            <p:ph idx="31" type="body"/>
          </p:nvPr>
        </p:nvSpPr>
        <p:spPr>
          <a:xfrm>
            <a:off x="3782188"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7" name="Google Shape;197;p12"/>
          <p:cNvSpPr txBox="1"/>
          <p:nvPr>
            <p:ph idx="32" type="body"/>
          </p:nvPr>
        </p:nvSpPr>
        <p:spPr>
          <a:xfrm>
            <a:off x="2005163"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8" name="Google Shape;198;p12"/>
          <p:cNvSpPr txBox="1"/>
          <p:nvPr>
            <p:ph idx="33" type="body"/>
          </p:nvPr>
        </p:nvSpPr>
        <p:spPr>
          <a:xfrm>
            <a:off x="226738"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9" name="Google Shape;199;p12"/>
          <p:cNvSpPr txBox="1"/>
          <p:nvPr>
            <p:ph idx="34" type="body"/>
          </p:nvPr>
        </p:nvSpPr>
        <p:spPr>
          <a:xfrm>
            <a:off x="7339448"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0" name="Google Shape;200;p12"/>
          <p:cNvSpPr txBox="1"/>
          <p:nvPr>
            <p:ph idx="35" type="body"/>
          </p:nvPr>
        </p:nvSpPr>
        <p:spPr>
          <a:xfrm>
            <a:off x="5562058"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1" name="Google Shape;201;p12"/>
          <p:cNvSpPr txBox="1"/>
          <p:nvPr>
            <p:ph idx="36" type="body"/>
          </p:nvPr>
        </p:nvSpPr>
        <p:spPr>
          <a:xfrm>
            <a:off x="3784555"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2" name="Google Shape;202;p12"/>
          <p:cNvSpPr txBox="1"/>
          <p:nvPr>
            <p:ph idx="37" type="body"/>
          </p:nvPr>
        </p:nvSpPr>
        <p:spPr>
          <a:xfrm>
            <a:off x="2007528"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3" name="Google Shape;203;p12"/>
          <p:cNvSpPr txBox="1"/>
          <p:nvPr>
            <p:ph idx="38" type="body"/>
          </p:nvPr>
        </p:nvSpPr>
        <p:spPr>
          <a:xfrm>
            <a:off x="229100"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p:cSld name="CUSTOM_1_1_1">
    <p:spTree>
      <p:nvGrpSpPr>
        <p:cNvPr id="204" name="Shape 204"/>
        <p:cNvGrpSpPr/>
        <p:nvPr/>
      </p:nvGrpSpPr>
      <p:grpSpPr>
        <a:xfrm>
          <a:off x="0" y="0"/>
          <a:ext cx="0" cy="0"/>
          <a:chOff x="0" y="0"/>
          <a:chExt cx="0" cy="0"/>
        </a:xfrm>
      </p:grpSpPr>
      <p:sp>
        <p:nvSpPr>
          <p:cNvPr id="205" name="Google Shape;205;p13"/>
          <p:cNvSpPr/>
          <p:nvPr/>
        </p:nvSpPr>
        <p:spPr>
          <a:xfrm>
            <a:off x="-2450" y="486600"/>
            <a:ext cx="9144000" cy="4656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206" name="Google Shape;206;p13"/>
          <p:cNvSpPr txBox="1"/>
          <p:nvPr>
            <p:ph type="title"/>
          </p:nvPr>
        </p:nvSpPr>
        <p:spPr>
          <a:xfrm>
            <a:off x="4228867"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07" name="Google Shape;207;p13"/>
          <p:cNvSpPr txBox="1"/>
          <p:nvPr>
            <p:ph idx="2"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08" name="Google Shape;208;p13"/>
          <p:cNvSpPr txBox="1"/>
          <p:nvPr>
            <p:ph idx="3" type="title"/>
          </p:nvPr>
        </p:nvSpPr>
        <p:spPr>
          <a:xfrm>
            <a:off x="1314610"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09" name="Google Shape;209;p13"/>
          <p:cNvSpPr txBox="1"/>
          <p:nvPr>
            <p:ph idx="4" type="title"/>
          </p:nvPr>
        </p:nvSpPr>
        <p:spPr>
          <a:xfrm>
            <a:off x="2777959"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10" name="Google Shape;210;p13"/>
          <p:cNvSpPr txBox="1"/>
          <p:nvPr>
            <p:ph idx="5" type="title"/>
          </p:nvPr>
        </p:nvSpPr>
        <p:spPr>
          <a:xfrm>
            <a:off x="596525" y="753313"/>
            <a:ext cx="7062000" cy="6159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1" name="Google Shape;211;p13"/>
          <p:cNvSpPr txBox="1"/>
          <p:nvPr>
            <p:ph idx="1" type="subTitle"/>
          </p:nvPr>
        </p:nvSpPr>
        <p:spPr>
          <a:xfrm>
            <a:off x="1950863"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3"/>
          <p:cNvSpPr txBox="1"/>
          <p:nvPr>
            <p:ph idx="6" type="subTitle"/>
          </p:nvPr>
        </p:nvSpPr>
        <p:spPr>
          <a:xfrm>
            <a:off x="3726825"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13"/>
          <p:cNvSpPr txBox="1"/>
          <p:nvPr>
            <p:ph idx="7" type="subTitle"/>
          </p:nvPr>
        </p:nvSpPr>
        <p:spPr>
          <a:xfrm>
            <a:off x="5503900"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13"/>
          <p:cNvSpPr txBox="1"/>
          <p:nvPr>
            <p:ph idx="8" type="subTitle"/>
          </p:nvPr>
        </p:nvSpPr>
        <p:spPr>
          <a:xfrm>
            <a:off x="7282625" y="1724120"/>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 name="Google Shape;215;p13"/>
          <p:cNvSpPr txBox="1"/>
          <p:nvPr>
            <p:ph idx="9" type="subTitle"/>
          </p:nvPr>
        </p:nvSpPr>
        <p:spPr>
          <a:xfrm>
            <a:off x="337750" y="420722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16" name="Google Shape;216;p13"/>
          <p:cNvSpPr txBox="1"/>
          <p:nvPr>
            <p:ph idx="13" type="subTitle"/>
          </p:nvPr>
        </p:nvSpPr>
        <p:spPr>
          <a:xfrm>
            <a:off x="337750" y="37373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17" name="Google Shape;217;p13"/>
          <p:cNvSpPr txBox="1"/>
          <p:nvPr>
            <p:ph idx="14" type="subTitle"/>
          </p:nvPr>
        </p:nvSpPr>
        <p:spPr>
          <a:xfrm>
            <a:off x="337750" y="32477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18" name="Google Shape;218;p13"/>
          <p:cNvSpPr txBox="1"/>
          <p:nvPr>
            <p:ph idx="15" type="subTitle"/>
          </p:nvPr>
        </p:nvSpPr>
        <p:spPr>
          <a:xfrm>
            <a:off x="337750" y="27581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19" name="Google Shape;219;p13"/>
          <p:cNvSpPr txBox="1"/>
          <p:nvPr>
            <p:ph idx="16" type="subTitle"/>
          </p:nvPr>
        </p:nvSpPr>
        <p:spPr>
          <a:xfrm>
            <a:off x="337750" y="22685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220" name="Google Shape;220;p13"/>
          <p:cNvSpPr txBox="1"/>
          <p:nvPr>
            <p:ph idx="17" type="body"/>
          </p:nvPr>
        </p:nvSpPr>
        <p:spPr>
          <a:xfrm>
            <a:off x="72790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1" name="Google Shape;221;p13"/>
          <p:cNvSpPr txBox="1"/>
          <p:nvPr>
            <p:ph idx="18" type="body"/>
          </p:nvPr>
        </p:nvSpPr>
        <p:spPr>
          <a:xfrm>
            <a:off x="72790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2" name="Google Shape;222;p13"/>
          <p:cNvSpPr txBox="1"/>
          <p:nvPr>
            <p:ph idx="19" type="body"/>
          </p:nvPr>
        </p:nvSpPr>
        <p:spPr>
          <a:xfrm>
            <a:off x="72790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3" name="Google Shape;223;p13"/>
          <p:cNvSpPr txBox="1"/>
          <p:nvPr>
            <p:ph idx="20" type="body"/>
          </p:nvPr>
        </p:nvSpPr>
        <p:spPr>
          <a:xfrm>
            <a:off x="72790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4" name="Google Shape;224;p13"/>
          <p:cNvSpPr txBox="1"/>
          <p:nvPr>
            <p:ph idx="21" type="body"/>
          </p:nvPr>
        </p:nvSpPr>
        <p:spPr>
          <a:xfrm>
            <a:off x="72790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5" name="Google Shape;225;p13"/>
          <p:cNvSpPr txBox="1"/>
          <p:nvPr>
            <p:ph idx="22" type="body"/>
          </p:nvPr>
        </p:nvSpPr>
        <p:spPr>
          <a:xfrm>
            <a:off x="55039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6" name="Google Shape;226;p13"/>
          <p:cNvSpPr txBox="1"/>
          <p:nvPr>
            <p:ph idx="23" type="body"/>
          </p:nvPr>
        </p:nvSpPr>
        <p:spPr>
          <a:xfrm>
            <a:off x="55039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7" name="Google Shape;227;p13"/>
          <p:cNvSpPr txBox="1"/>
          <p:nvPr>
            <p:ph idx="24" type="body"/>
          </p:nvPr>
        </p:nvSpPr>
        <p:spPr>
          <a:xfrm>
            <a:off x="55039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8" name="Google Shape;228;p13"/>
          <p:cNvSpPr txBox="1"/>
          <p:nvPr>
            <p:ph idx="25" type="body"/>
          </p:nvPr>
        </p:nvSpPr>
        <p:spPr>
          <a:xfrm>
            <a:off x="55039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9" name="Google Shape;229;p13"/>
          <p:cNvSpPr txBox="1"/>
          <p:nvPr>
            <p:ph idx="26" type="body"/>
          </p:nvPr>
        </p:nvSpPr>
        <p:spPr>
          <a:xfrm>
            <a:off x="55039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0" name="Google Shape;230;p13"/>
          <p:cNvSpPr txBox="1"/>
          <p:nvPr>
            <p:ph idx="27" type="body"/>
          </p:nvPr>
        </p:nvSpPr>
        <p:spPr>
          <a:xfrm>
            <a:off x="3722638"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1" name="Google Shape;231;p13"/>
          <p:cNvSpPr txBox="1"/>
          <p:nvPr>
            <p:ph idx="28" type="body"/>
          </p:nvPr>
        </p:nvSpPr>
        <p:spPr>
          <a:xfrm>
            <a:off x="3722638"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2" name="Google Shape;232;p13"/>
          <p:cNvSpPr txBox="1"/>
          <p:nvPr>
            <p:ph idx="29" type="body"/>
          </p:nvPr>
        </p:nvSpPr>
        <p:spPr>
          <a:xfrm>
            <a:off x="3722638"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3" name="Google Shape;233;p13"/>
          <p:cNvSpPr txBox="1"/>
          <p:nvPr>
            <p:ph idx="30" type="body"/>
          </p:nvPr>
        </p:nvSpPr>
        <p:spPr>
          <a:xfrm>
            <a:off x="3722638"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4" name="Google Shape;234;p13"/>
          <p:cNvSpPr txBox="1"/>
          <p:nvPr>
            <p:ph idx="31" type="body"/>
          </p:nvPr>
        </p:nvSpPr>
        <p:spPr>
          <a:xfrm>
            <a:off x="3722638"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5" name="Google Shape;235;p13"/>
          <p:cNvSpPr txBox="1"/>
          <p:nvPr>
            <p:ph idx="32" type="body"/>
          </p:nvPr>
        </p:nvSpPr>
        <p:spPr>
          <a:xfrm>
            <a:off x="1941375"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6" name="Google Shape;236;p13"/>
          <p:cNvSpPr txBox="1"/>
          <p:nvPr>
            <p:ph idx="33" type="body"/>
          </p:nvPr>
        </p:nvSpPr>
        <p:spPr>
          <a:xfrm>
            <a:off x="1941375"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7" name="Google Shape;237;p13"/>
          <p:cNvSpPr txBox="1"/>
          <p:nvPr>
            <p:ph idx="34" type="body"/>
          </p:nvPr>
        </p:nvSpPr>
        <p:spPr>
          <a:xfrm>
            <a:off x="1941375"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8" name="Google Shape;238;p13"/>
          <p:cNvSpPr txBox="1"/>
          <p:nvPr>
            <p:ph idx="35" type="body"/>
          </p:nvPr>
        </p:nvSpPr>
        <p:spPr>
          <a:xfrm>
            <a:off x="1941375"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39" name="Google Shape;239;p13"/>
          <p:cNvSpPr txBox="1"/>
          <p:nvPr>
            <p:ph idx="36" type="body"/>
          </p:nvPr>
        </p:nvSpPr>
        <p:spPr>
          <a:xfrm>
            <a:off x="1941375"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2">
  <p:cSld name="CUSTOM_1_1_1_3">
    <p:spTree>
      <p:nvGrpSpPr>
        <p:cNvPr id="240" name="Shape 240"/>
        <p:cNvGrpSpPr/>
        <p:nvPr/>
      </p:nvGrpSpPr>
      <p:grpSpPr>
        <a:xfrm>
          <a:off x="0" y="0"/>
          <a:ext cx="0" cy="0"/>
          <a:chOff x="0" y="0"/>
          <a:chExt cx="0" cy="0"/>
        </a:xfrm>
      </p:grpSpPr>
      <p:sp>
        <p:nvSpPr>
          <p:cNvPr id="241" name="Google Shape;241;p14"/>
          <p:cNvSpPr/>
          <p:nvPr/>
        </p:nvSpPr>
        <p:spPr>
          <a:xfrm>
            <a:off x="-2450" y="486600"/>
            <a:ext cx="9144000" cy="4656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242" name="Google Shape;242;p14"/>
          <p:cNvSpPr txBox="1"/>
          <p:nvPr>
            <p:ph type="title"/>
          </p:nvPr>
        </p:nvSpPr>
        <p:spPr>
          <a:xfrm>
            <a:off x="4228867"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43" name="Google Shape;243;p14"/>
          <p:cNvSpPr txBox="1"/>
          <p:nvPr>
            <p:ph idx="2"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44" name="Google Shape;244;p14"/>
          <p:cNvSpPr txBox="1"/>
          <p:nvPr>
            <p:ph idx="3" type="title"/>
          </p:nvPr>
        </p:nvSpPr>
        <p:spPr>
          <a:xfrm>
            <a:off x="1314610"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45" name="Google Shape;245;p14"/>
          <p:cNvSpPr txBox="1"/>
          <p:nvPr>
            <p:ph idx="4" type="title"/>
          </p:nvPr>
        </p:nvSpPr>
        <p:spPr>
          <a:xfrm>
            <a:off x="2777959"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46" name="Google Shape;246;p14"/>
          <p:cNvSpPr txBox="1"/>
          <p:nvPr>
            <p:ph idx="1" type="body"/>
          </p:nvPr>
        </p:nvSpPr>
        <p:spPr>
          <a:xfrm>
            <a:off x="72790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7" name="Google Shape;247;p14"/>
          <p:cNvSpPr txBox="1"/>
          <p:nvPr>
            <p:ph idx="5" type="body"/>
          </p:nvPr>
        </p:nvSpPr>
        <p:spPr>
          <a:xfrm>
            <a:off x="72790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8" name="Google Shape;248;p14"/>
          <p:cNvSpPr txBox="1"/>
          <p:nvPr>
            <p:ph idx="6" type="body"/>
          </p:nvPr>
        </p:nvSpPr>
        <p:spPr>
          <a:xfrm>
            <a:off x="72790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49" name="Google Shape;249;p14"/>
          <p:cNvSpPr txBox="1"/>
          <p:nvPr>
            <p:ph idx="7" type="body"/>
          </p:nvPr>
        </p:nvSpPr>
        <p:spPr>
          <a:xfrm>
            <a:off x="72790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0" name="Google Shape;250;p14"/>
          <p:cNvSpPr txBox="1"/>
          <p:nvPr>
            <p:ph idx="8" type="body"/>
          </p:nvPr>
        </p:nvSpPr>
        <p:spPr>
          <a:xfrm>
            <a:off x="72790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1" name="Google Shape;251;p14"/>
          <p:cNvSpPr txBox="1"/>
          <p:nvPr>
            <p:ph idx="9" type="body"/>
          </p:nvPr>
        </p:nvSpPr>
        <p:spPr>
          <a:xfrm>
            <a:off x="55039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2" name="Google Shape;252;p14"/>
          <p:cNvSpPr txBox="1"/>
          <p:nvPr>
            <p:ph idx="13" type="body"/>
          </p:nvPr>
        </p:nvSpPr>
        <p:spPr>
          <a:xfrm>
            <a:off x="55039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3" name="Google Shape;253;p14"/>
          <p:cNvSpPr txBox="1"/>
          <p:nvPr>
            <p:ph idx="14" type="body"/>
          </p:nvPr>
        </p:nvSpPr>
        <p:spPr>
          <a:xfrm>
            <a:off x="55039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4" name="Google Shape;254;p14"/>
          <p:cNvSpPr txBox="1"/>
          <p:nvPr>
            <p:ph idx="15" type="body"/>
          </p:nvPr>
        </p:nvSpPr>
        <p:spPr>
          <a:xfrm>
            <a:off x="55039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5" name="Google Shape;255;p14"/>
          <p:cNvSpPr txBox="1"/>
          <p:nvPr>
            <p:ph idx="16" type="body"/>
          </p:nvPr>
        </p:nvSpPr>
        <p:spPr>
          <a:xfrm>
            <a:off x="55039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6" name="Google Shape;256;p14"/>
          <p:cNvSpPr txBox="1"/>
          <p:nvPr>
            <p:ph idx="17" type="body"/>
          </p:nvPr>
        </p:nvSpPr>
        <p:spPr>
          <a:xfrm>
            <a:off x="3722638"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7" name="Google Shape;257;p14"/>
          <p:cNvSpPr txBox="1"/>
          <p:nvPr>
            <p:ph idx="18" type="body"/>
          </p:nvPr>
        </p:nvSpPr>
        <p:spPr>
          <a:xfrm>
            <a:off x="3722638"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8" name="Google Shape;258;p14"/>
          <p:cNvSpPr txBox="1"/>
          <p:nvPr>
            <p:ph idx="19" type="body"/>
          </p:nvPr>
        </p:nvSpPr>
        <p:spPr>
          <a:xfrm>
            <a:off x="3722638"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59" name="Google Shape;259;p14"/>
          <p:cNvSpPr txBox="1"/>
          <p:nvPr>
            <p:ph idx="20" type="body"/>
          </p:nvPr>
        </p:nvSpPr>
        <p:spPr>
          <a:xfrm>
            <a:off x="3722638"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0" name="Google Shape;260;p14"/>
          <p:cNvSpPr txBox="1"/>
          <p:nvPr>
            <p:ph idx="21" type="body"/>
          </p:nvPr>
        </p:nvSpPr>
        <p:spPr>
          <a:xfrm>
            <a:off x="3722638"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1" name="Google Shape;261;p14"/>
          <p:cNvSpPr txBox="1"/>
          <p:nvPr>
            <p:ph idx="22" type="body"/>
          </p:nvPr>
        </p:nvSpPr>
        <p:spPr>
          <a:xfrm>
            <a:off x="1941375"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2" name="Google Shape;262;p14"/>
          <p:cNvSpPr txBox="1"/>
          <p:nvPr>
            <p:ph idx="23" type="body"/>
          </p:nvPr>
        </p:nvSpPr>
        <p:spPr>
          <a:xfrm>
            <a:off x="1941375"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3" name="Google Shape;263;p14"/>
          <p:cNvSpPr txBox="1"/>
          <p:nvPr>
            <p:ph idx="24" type="body"/>
          </p:nvPr>
        </p:nvSpPr>
        <p:spPr>
          <a:xfrm>
            <a:off x="1941375"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4" name="Google Shape;264;p14"/>
          <p:cNvSpPr txBox="1"/>
          <p:nvPr>
            <p:ph idx="25" type="body"/>
          </p:nvPr>
        </p:nvSpPr>
        <p:spPr>
          <a:xfrm>
            <a:off x="1941375"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5" name="Google Shape;265;p14"/>
          <p:cNvSpPr txBox="1"/>
          <p:nvPr>
            <p:ph idx="26" type="body"/>
          </p:nvPr>
        </p:nvSpPr>
        <p:spPr>
          <a:xfrm>
            <a:off x="1941375"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66" name="Google Shape;266;p14"/>
          <p:cNvSpPr txBox="1"/>
          <p:nvPr>
            <p:ph idx="27" type="subTitle"/>
          </p:nvPr>
        </p:nvSpPr>
        <p:spPr>
          <a:xfrm>
            <a:off x="7282625" y="1724120"/>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p14"/>
          <p:cNvSpPr txBox="1"/>
          <p:nvPr>
            <p:ph idx="28" type="subTitle"/>
          </p:nvPr>
        </p:nvSpPr>
        <p:spPr>
          <a:xfrm>
            <a:off x="337750" y="420722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268" name="Google Shape;268;p14"/>
          <p:cNvSpPr txBox="1"/>
          <p:nvPr>
            <p:ph idx="29" type="subTitle"/>
          </p:nvPr>
        </p:nvSpPr>
        <p:spPr>
          <a:xfrm>
            <a:off x="337750" y="37373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269" name="Google Shape;269;p14"/>
          <p:cNvSpPr txBox="1"/>
          <p:nvPr>
            <p:ph idx="30" type="subTitle"/>
          </p:nvPr>
        </p:nvSpPr>
        <p:spPr>
          <a:xfrm>
            <a:off x="337750" y="32477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270" name="Google Shape;270;p14"/>
          <p:cNvSpPr txBox="1"/>
          <p:nvPr>
            <p:ph idx="31" type="subTitle"/>
          </p:nvPr>
        </p:nvSpPr>
        <p:spPr>
          <a:xfrm>
            <a:off x="337750" y="27581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271" name="Google Shape;271;p14"/>
          <p:cNvSpPr txBox="1"/>
          <p:nvPr>
            <p:ph idx="32" type="subTitle"/>
          </p:nvPr>
        </p:nvSpPr>
        <p:spPr>
          <a:xfrm>
            <a:off x="337750" y="22685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272" name="Google Shape;272;p14"/>
          <p:cNvSpPr txBox="1"/>
          <p:nvPr>
            <p:ph idx="33" type="title"/>
          </p:nvPr>
        </p:nvSpPr>
        <p:spPr>
          <a:xfrm>
            <a:off x="596525" y="753313"/>
            <a:ext cx="7062000" cy="6159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3" name="Google Shape;273;p14"/>
          <p:cNvSpPr txBox="1"/>
          <p:nvPr>
            <p:ph idx="34" type="subTitle"/>
          </p:nvPr>
        </p:nvSpPr>
        <p:spPr>
          <a:xfrm>
            <a:off x="1950863"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14"/>
          <p:cNvSpPr txBox="1"/>
          <p:nvPr>
            <p:ph idx="35" type="subTitle"/>
          </p:nvPr>
        </p:nvSpPr>
        <p:spPr>
          <a:xfrm>
            <a:off x="3726825"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14"/>
          <p:cNvSpPr txBox="1"/>
          <p:nvPr>
            <p:ph idx="36" type="subTitle"/>
          </p:nvPr>
        </p:nvSpPr>
        <p:spPr>
          <a:xfrm>
            <a:off x="5503900"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731">
          <p15:clr>
            <a:srgbClr val="E46962"/>
          </p15:clr>
        </p15:guide>
        <p15:guide id="2" orient="horz" pos="2435">
          <p15:clr>
            <a:srgbClr val="E46962"/>
          </p15:clr>
        </p15:guide>
        <p15:guide id="3" orient="horz" pos="1819">
          <p15:clr>
            <a:srgbClr val="E46962"/>
          </p15:clr>
        </p15:guide>
        <p15:guide id="4" orient="horz" pos="2129">
          <p15:clr>
            <a:srgbClr val="E46962"/>
          </p15:clr>
        </p15:guide>
        <p15:guide id="5" orient="horz" pos="151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and folder background">
  <p:cSld name="CUSTOM_1_1">
    <p:spTree>
      <p:nvGrpSpPr>
        <p:cNvPr id="276" name="Shape 276"/>
        <p:cNvGrpSpPr/>
        <p:nvPr/>
      </p:nvGrpSpPr>
      <p:grpSpPr>
        <a:xfrm>
          <a:off x="0" y="0"/>
          <a:ext cx="0" cy="0"/>
          <a:chOff x="0" y="0"/>
          <a:chExt cx="0" cy="0"/>
        </a:xfrm>
      </p:grpSpPr>
      <p:sp>
        <p:nvSpPr>
          <p:cNvPr id="277" name="Google Shape;277;p15"/>
          <p:cNvSpPr/>
          <p:nvPr/>
        </p:nvSpPr>
        <p:spPr>
          <a:xfrm>
            <a:off x="-2450" y="486600"/>
            <a:ext cx="9144000" cy="46569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278" name="Google Shape;278;p15"/>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79" name="Google Shape;279;p15"/>
          <p:cNvSpPr txBox="1"/>
          <p:nvPr>
            <p:ph idx="2"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80" name="Google Shape;280;p15"/>
          <p:cNvSpPr txBox="1"/>
          <p:nvPr>
            <p:ph idx="3" type="subTitle"/>
          </p:nvPr>
        </p:nvSpPr>
        <p:spPr>
          <a:xfrm>
            <a:off x="57241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81" name="Google Shape;281;p15"/>
          <p:cNvSpPr txBox="1"/>
          <p:nvPr>
            <p:ph type="title"/>
          </p:nvPr>
        </p:nvSpPr>
        <p:spPr>
          <a:xfrm>
            <a:off x="2777959"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282" name="Google Shape;282;p15"/>
          <p:cNvSpPr txBox="1"/>
          <p:nvPr>
            <p:ph idx="4" type="subTitle"/>
          </p:nvPr>
        </p:nvSpPr>
        <p:spPr>
          <a:xfrm>
            <a:off x="4617888" y="2276000"/>
            <a:ext cx="4291500" cy="525600"/>
          </a:xfrm>
          <a:prstGeom prst="rect">
            <a:avLst/>
          </a:prstGeom>
        </p:spPr>
        <p:txBody>
          <a:bodyPr anchorCtr="0" anchor="t" bIns="0" lIns="180000" spcFirstLastPara="1" rIns="180000" wrap="square" tIns="90000">
            <a:normAutofit/>
          </a:bodyPr>
          <a:lstStyle>
            <a:lvl1pPr lvl="0">
              <a:spcBef>
                <a:spcPts val="0"/>
              </a:spcBef>
              <a:spcAft>
                <a:spcPts val="0"/>
              </a:spcAft>
              <a:buClr>
                <a:schemeClr val="dk1"/>
              </a:buClr>
              <a:buSzPts val="1600"/>
              <a:buFont typeface="Neuton Light"/>
              <a:buNone/>
              <a:defRPr sz="1600">
                <a:latin typeface="Neuton Light"/>
                <a:ea typeface="Neuton Light"/>
                <a:cs typeface="Neuton Light"/>
                <a:sym typeface="Neuton Light"/>
              </a:defRPr>
            </a:lvl1pPr>
            <a:lvl2pPr lvl="1">
              <a:spcBef>
                <a:spcPts val="0"/>
              </a:spcBef>
              <a:spcAft>
                <a:spcPts val="0"/>
              </a:spcAft>
              <a:buSzPts val="1600"/>
              <a:buFont typeface="Neuton Light"/>
              <a:buNone/>
              <a:defRPr sz="1600">
                <a:latin typeface="Neuton Light"/>
                <a:ea typeface="Neuton Light"/>
                <a:cs typeface="Neuton Light"/>
                <a:sym typeface="Neuton Light"/>
              </a:defRPr>
            </a:lvl2pPr>
            <a:lvl3pPr lvl="2">
              <a:spcBef>
                <a:spcPts val="0"/>
              </a:spcBef>
              <a:spcAft>
                <a:spcPts val="0"/>
              </a:spcAft>
              <a:buSzPts val="1600"/>
              <a:buFont typeface="Neuton Light"/>
              <a:buNone/>
              <a:defRPr sz="1600">
                <a:latin typeface="Neuton Light"/>
                <a:ea typeface="Neuton Light"/>
                <a:cs typeface="Neuton Light"/>
                <a:sym typeface="Neuton Light"/>
              </a:defRPr>
            </a:lvl3pPr>
            <a:lvl4pPr lvl="3">
              <a:spcBef>
                <a:spcPts val="0"/>
              </a:spcBef>
              <a:spcAft>
                <a:spcPts val="0"/>
              </a:spcAft>
              <a:buSzPts val="1600"/>
              <a:buFont typeface="Neuton Light"/>
              <a:buNone/>
              <a:defRPr sz="1600">
                <a:latin typeface="Neuton Light"/>
                <a:ea typeface="Neuton Light"/>
                <a:cs typeface="Neuton Light"/>
                <a:sym typeface="Neuton Light"/>
              </a:defRPr>
            </a:lvl4pPr>
            <a:lvl5pPr lvl="4">
              <a:spcBef>
                <a:spcPts val="0"/>
              </a:spcBef>
              <a:spcAft>
                <a:spcPts val="0"/>
              </a:spcAft>
              <a:buSzPts val="1600"/>
              <a:buFont typeface="Neuton Light"/>
              <a:buNone/>
              <a:defRPr sz="1600">
                <a:latin typeface="Neuton Light"/>
                <a:ea typeface="Neuton Light"/>
                <a:cs typeface="Neuton Light"/>
                <a:sym typeface="Neuton Light"/>
              </a:defRPr>
            </a:lvl5pPr>
            <a:lvl6pPr lvl="5">
              <a:spcBef>
                <a:spcPts val="0"/>
              </a:spcBef>
              <a:spcAft>
                <a:spcPts val="0"/>
              </a:spcAft>
              <a:buSzPts val="1600"/>
              <a:buFont typeface="Neuton Light"/>
              <a:buNone/>
              <a:defRPr sz="1600">
                <a:latin typeface="Neuton Light"/>
                <a:ea typeface="Neuton Light"/>
                <a:cs typeface="Neuton Light"/>
                <a:sym typeface="Neuton Light"/>
              </a:defRPr>
            </a:lvl6pPr>
            <a:lvl7pPr lvl="6">
              <a:spcBef>
                <a:spcPts val="0"/>
              </a:spcBef>
              <a:spcAft>
                <a:spcPts val="0"/>
              </a:spcAft>
              <a:buSzPts val="1600"/>
              <a:buFont typeface="Neuton Light"/>
              <a:buNone/>
              <a:defRPr sz="1600">
                <a:latin typeface="Neuton Light"/>
                <a:ea typeface="Neuton Light"/>
                <a:cs typeface="Neuton Light"/>
                <a:sym typeface="Neuton Light"/>
              </a:defRPr>
            </a:lvl7pPr>
            <a:lvl8pPr lvl="7">
              <a:spcBef>
                <a:spcPts val="0"/>
              </a:spcBef>
              <a:spcAft>
                <a:spcPts val="0"/>
              </a:spcAft>
              <a:buSzPts val="1600"/>
              <a:buFont typeface="Neuton Light"/>
              <a:buNone/>
              <a:defRPr sz="1600">
                <a:latin typeface="Neuton Light"/>
                <a:ea typeface="Neuton Light"/>
                <a:cs typeface="Neuton Light"/>
                <a:sym typeface="Neuton Light"/>
              </a:defRPr>
            </a:lvl8pPr>
            <a:lvl9pPr lvl="8">
              <a:spcBef>
                <a:spcPts val="0"/>
              </a:spcBef>
              <a:spcAft>
                <a:spcPts val="0"/>
              </a:spcAft>
              <a:buSzPts val="1600"/>
              <a:buFont typeface="Neuton Light"/>
              <a:buNone/>
              <a:defRPr sz="1600">
                <a:latin typeface="Neuton Light"/>
                <a:ea typeface="Neuton Light"/>
                <a:cs typeface="Neuton Light"/>
                <a:sym typeface="Neuton Light"/>
              </a:defRPr>
            </a:lvl9pPr>
          </a:lstStyle>
          <a:p/>
        </p:txBody>
      </p:sp>
      <p:cxnSp>
        <p:nvCxnSpPr>
          <p:cNvPr id="283" name="Google Shape;283;p15"/>
          <p:cNvCxnSpPr/>
          <p:nvPr/>
        </p:nvCxnSpPr>
        <p:spPr>
          <a:xfrm rot="10800000">
            <a:off x="5397992" y="3025650"/>
            <a:ext cx="0" cy="1576800"/>
          </a:xfrm>
          <a:prstGeom prst="straightConnector1">
            <a:avLst/>
          </a:prstGeom>
          <a:noFill/>
          <a:ln cap="flat" cmpd="sng" w="9525">
            <a:solidFill>
              <a:schemeClr val="dk1"/>
            </a:solidFill>
            <a:prstDash val="dot"/>
            <a:round/>
            <a:headEnd len="sm" w="sm" type="none"/>
            <a:tailEnd len="sm" w="sm" type="none"/>
          </a:ln>
        </p:spPr>
      </p:cxnSp>
      <p:cxnSp>
        <p:nvCxnSpPr>
          <p:cNvPr id="284" name="Google Shape;284;p15"/>
          <p:cNvCxnSpPr/>
          <p:nvPr/>
        </p:nvCxnSpPr>
        <p:spPr>
          <a:xfrm rot="10800000">
            <a:off x="6114201" y="3025007"/>
            <a:ext cx="0" cy="1576800"/>
          </a:xfrm>
          <a:prstGeom prst="straightConnector1">
            <a:avLst/>
          </a:prstGeom>
          <a:noFill/>
          <a:ln cap="flat" cmpd="sng" w="9525">
            <a:solidFill>
              <a:schemeClr val="dk1"/>
            </a:solidFill>
            <a:prstDash val="dot"/>
            <a:round/>
            <a:headEnd len="sm" w="sm" type="none"/>
            <a:tailEnd len="sm" w="sm" type="none"/>
          </a:ln>
        </p:spPr>
      </p:cxnSp>
      <p:cxnSp>
        <p:nvCxnSpPr>
          <p:cNvPr id="285" name="Google Shape;285;p15"/>
          <p:cNvCxnSpPr/>
          <p:nvPr/>
        </p:nvCxnSpPr>
        <p:spPr>
          <a:xfrm rot="10800000">
            <a:off x="6816098" y="3025650"/>
            <a:ext cx="0" cy="1576800"/>
          </a:xfrm>
          <a:prstGeom prst="straightConnector1">
            <a:avLst/>
          </a:prstGeom>
          <a:noFill/>
          <a:ln cap="flat" cmpd="sng" w="9525">
            <a:solidFill>
              <a:schemeClr val="dk1"/>
            </a:solidFill>
            <a:prstDash val="dot"/>
            <a:round/>
            <a:headEnd len="sm" w="sm" type="none"/>
            <a:tailEnd len="sm" w="sm" type="none"/>
          </a:ln>
        </p:spPr>
      </p:cxnSp>
      <p:cxnSp>
        <p:nvCxnSpPr>
          <p:cNvPr id="286" name="Google Shape;286;p15"/>
          <p:cNvCxnSpPr/>
          <p:nvPr/>
        </p:nvCxnSpPr>
        <p:spPr>
          <a:xfrm rot="10800000">
            <a:off x="7517325" y="3025650"/>
            <a:ext cx="0" cy="1576800"/>
          </a:xfrm>
          <a:prstGeom prst="straightConnector1">
            <a:avLst/>
          </a:prstGeom>
          <a:noFill/>
          <a:ln cap="flat" cmpd="sng" w="9525">
            <a:solidFill>
              <a:schemeClr val="dk1"/>
            </a:solidFill>
            <a:prstDash val="dot"/>
            <a:round/>
            <a:headEnd len="sm" w="sm" type="none"/>
            <a:tailEnd len="sm" w="sm" type="none"/>
          </a:ln>
        </p:spPr>
      </p:cxnSp>
      <p:cxnSp>
        <p:nvCxnSpPr>
          <p:cNvPr id="287" name="Google Shape;287;p15"/>
          <p:cNvCxnSpPr/>
          <p:nvPr/>
        </p:nvCxnSpPr>
        <p:spPr>
          <a:xfrm rot="10800000">
            <a:off x="8218904" y="3025011"/>
            <a:ext cx="0" cy="1576800"/>
          </a:xfrm>
          <a:prstGeom prst="straightConnector1">
            <a:avLst/>
          </a:prstGeom>
          <a:noFill/>
          <a:ln cap="flat" cmpd="sng" w="9525">
            <a:solidFill>
              <a:schemeClr val="dk1"/>
            </a:solidFill>
            <a:prstDash val="dot"/>
            <a:round/>
            <a:headEnd len="sm" w="sm" type="none"/>
            <a:tailEnd len="sm" w="sm" type="none"/>
          </a:ln>
        </p:spPr>
      </p:cxnSp>
      <p:cxnSp>
        <p:nvCxnSpPr>
          <p:cNvPr id="288" name="Google Shape;288;p15"/>
          <p:cNvCxnSpPr/>
          <p:nvPr/>
        </p:nvCxnSpPr>
        <p:spPr>
          <a:xfrm rot="10800000">
            <a:off x="5043384" y="4397242"/>
            <a:ext cx="3684900" cy="0"/>
          </a:xfrm>
          <a:prstGeom prst="straightConnector1">
            <a:avLst/>
          </a:prstGeom>
          <a:noFill/>
          <a:ln cap="flat" cmpd="sng" w="9525">
            <a:solidFill>
              <a:schemeClr val="dk1"/>
            </a:solidFill>
            <a:prstDash val="dot"/>
            <a:round/>
            <a:headEnd len="sm" w="sm" type="none"/>
            <a:tailEnd len="sm" w="sm" type="none"/>
          </a:ln>
        </p:spPr>
      </p:cxnSp>
      <p:cxnSp>
        <p:nvCxnSpPr>
          <p:cNvPr id="289" name="Google Shape;289;p15"/>
          <p:cNvCxnSpPr/>
          <p:nvPr/>
        </p:nvCxnSpPr>
        <p:spPr>
          <a:xfrm rot="10800000">
            <a:off x="5043384" y="4106948"/>
            <a:ext cx="3684900" cy="0"/>
          </a:xfrm>
          <a:prstGeom prst="straightConnector1">
            <a:avLst/>
          </a:prstGeom>
          <a:noFill/>
          <a:ln cap="flat" cmpd="sng" w="9525">
            <a:solidFill>
              <a:schemeClr val="dk1"/>
            </a:solidFill>
            <a:prstDash val="dot"/>
            <a:round/>
            <a:headEnd len="sm" w="sm" type="none"/>
            <a:tailEnd len="sm" w="sm" type="none"/>
          </a:ln>
        </p:spPr>
      </p:cxnSp>
      <p:cxnSp>
        <p:nvCxnSpPr>
          <p:cNvPr id="290" name="Google Shape;290;p15"/>
          <p:cNvCxnSpPr/>
          <p:nvPr/>
        </p:nvCxnSpPr>
        <p:spPr>
          <a:xfrm rot="10800000">
            <a:off x="5043384" y="3813733"/>
            <a:ext cx="3684900" cy="0"/>
          </a:xfrm>
          <a:prstGeom prst="straightConnector1">
            <a:avLst/>
          </a:prstGeom>
          <a:noFill/>
          <a:ln cap="flat" cmpd="sng" w="9525">
            <a:solidFill>
              <a:schemeClr val="dk1"/>
            </a:solidFill>
            <a:prstDash val="dot"/>
            <a:round/>
            <a:headEnd len="sm" w="sm" type="none"/>
            <a:tailEnd len="sm" w="sm" type="none"/>
          </a:ln>
        </p:spPr>
      </p:cxnSp>
      <p:cxnSp>
        <p:nvCxnSpPr>
          <p:cNvPr id="291" name="Google Shape;291;p15"/>
          <p:cNvCxnSpPr/>
          <p:nvPr/>
        </p:nvCxnSpPr>
        <p:spPr>
          <a:xfrm rot="10800000">
            <a:off x="5043384" y="3521491"/>
            <a:ext cx="3684900" cy="0"/>
          </a:xfrm>
          <a:prstGeom prst="straightConnector1">
            <a:avLst/>
          </a:prstGeom>
          <a:noFill/>
          <a:ln cap="flat" cmpd="sng" w="9525">
            <a:solidFill>
              <a:schemeClr val="dk1"/>
            </a:solidFill>
            <a:prstDash val="dot"/>
            <a:round/>
            <a:headEnd len="sm" w="sm" type="none"/>
            <a:tailEnd len="sm" w="sm" type="none"/>
          </a:ln>
        </p:spPr>
      </p:cxnSp>
      <p:cxnSp>
        <p:nvCxnSpPr>
          <p:cNvPr id="292" name="Google Shape;292;p15"/>
          <p:cNvCxnSpPr/>
          <p:nvPr/>
        </p:nvCxnSpPr>
        <p:spPr>
          <a:xfrm rot="10800000">
            <a:off x="5043384" y="3228574"/>
            <a:ext cx="3684900" cy="0"/>
          </a:xfrm>
          <a:prstGeom prst="straightConnector1">
            <a:avLst/>
          </a:prstGeom>
          <a:noFill/>
          <a:ln cap="flat" cmpd="sng" w="9525">
            <a:solidFill>
              <a:schemeClr val="dk1"/>
            </a:solidFill>
            <a:prstDash val="dot"/>
            <a:round/>
            <a:headEnd len="sm" w="sm" type="none"/>
            <a:tailEnd len="sm" w="sm" type="none"/>
          </a:ln>
        </p:spPr>
      </p:cxnSp>
      <p:cxnSp>
        <p:nvCxnSpPr>
          <p:cNvPr id="293" name="Google Shape;293;p15"/>
          <p:cNvCxnSpPr/>
          <p:nvPr/>
        </p:nvCxnSpPr>
        <p:spPr>
          <a:xfrm rot="10800000">
            <a:off x="5043640" y="4602364"/>
            <a:ext cx="3684900" cy="0"/>
          </a:xfrm>
          <a:prstGeom prst="straightConnector1">
            <a:avLst/>
          </a:prstGeom>
          <a:noFill/>
          <a:ln cap="flat" cmpd="sng" w="9525">
            <a:solidFill>
              <a:schemeClr val="dk1"/>
            </a:solidFill>
            <a:prstDash val="solid"/>
            <a:round/>
            <a:headEnd len="sm" w="sm" type="none"/>
            <a:tailEnd len="sm" w="sm" type="none"/>
          </a:ln>
        </p:spPr>
      </p:cxnSp>
      <p:cxnSp>
        <p:nvCxnSpPr>
          <p:cNvPr id="294" name="Google Shape;294;p15"/>
          <p:cNvCxnSpPr/>
          <p:nvPr/>
        </p:nvCxnSpPr>
        <p:spPr>
          <a:xfrm rot="10800000">
            <a:off x="5043455" y="3022856"/>
            <a:ext cx="0" cy="1582200"/>
          </a:xfrm>
          <a:prstGeom prst="straightConnector1">
            <a:avLst/>
          </a:prstGeom>
          <a:noFill/>
          <a:ln cap="flat" cmpd="sng" w="9525">
            <a:solidFill>
              <a:schemeClr val="dk1"/>
            </a:solidFill>
            <a:prstDash val="solid"/>
            <a:round/>
            <a:headEnd len="sm" w="sm" type="none"/>
            <a:tailEnd len="sm" w="sm" type="none"/>
          </a:ln>
        </p:spPr>
      </p:cxnSp>
      <p:sp>
        <p:nvSpPr>
          <p:cNvPr id="295" name="Google Shape;295;p15"/>
          <p:cNvSpPr txBox="1"/>
          <p:nvPr>
            <p:ph idx="5" type="subTitle"/>
          </p:nvPr>
        </p:nvSpPr>
        <p:spPr>
          <a:xfrm>
            <a:off x="392000" y="4601800"/>
            <a:ext cx="9165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296" name="Google Shape;296;p15"/>
          <p:cNvSpPr txBox="1"/>
          <p:nvPr>
            <p:ph idx="6" type="subTitle"/>
          </p:nvPr>
        </p:nvSpPr>
        <p:spPr>
          <a:xfrm>
            <a:off x="1390838" y="4601800"/>
            <a:ext cx="9165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297" name="Google Shape;297;p15"/>
          <p:cNvSpPr txBox="1"/>
          <p:nvPr>
            <p:ph idx="7" type="subTitle"/>
          </p:nvPr>
        </p:nvSpPr>
        <p:spPr>
          <a:xfrm>
            <a:off x="2389500" y="4602800"/>
            <a:ext cx="903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298" name="Google Shape;298;p15"/>
          <p:cNvSpPr txBox="1"/>
          <p:nvPr>
            <p:ph idx="8" type="subTitle"/>
          </p:nvPr>
        </p:nvSpPr>
        <p:spPr>
          <a:xfrm>
            <a:off x="3388150" y="4601800"/>
            <a:ext cx="9603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299" name="Google Shape;299;p15"/>
          <p:cNvSpPr txBox="1"/>
          <p:nvPr>
            <p:ph idx="9" type="subTitle"/>
          </p:nvPr>
        </p:nvSpPr>
        <p:spPr>
          <a:xfrm>
            <a:off x="392025" y="4022425"/>
            <a:ext cx="916500" cy="579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0" name="Google Shape;300;p15"/>
          <p:cNvSpPr txBox="1"/>
          <p:nvPr>
            <p:ph idx="13" type="subTitle"/>
          </p:nvPr>
        </p:nvSpPr>
        <p:spPr>
          <a:xfrm>
            <a:off x="1391050" y="3875575"/>
            <a:ext cx="916500" cy="726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1" name="Google Shape;301;p15"/>
          <p:cNvSpPr txBox="1"/>
          <p:nvPr>
            <p:ph idx="14" type="subTitle"/>
          </p:nvPr>
        </p:nvSpPr>
        <p:spPr>
          <a:xfrm>
            <a:off x="2390200" y="3875575"/>
            <a:ext cx="916500" cy="726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2" name="Google Shape;302;p15"/>
          <p:cNvSpPr txBox="1"/>
          <p:nvPr>
            <p:ph idx="15" type="subTitle"/>
          </p:nvPr>
        </p:nvSpPr>
        <p:spPr>
          <a:xfrm>
            <a:off x="3394525" y="4022425"/>
            <a:ext cx="954000" cy="579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3" name="Google Shape;303;p15"/>
          <p:cNvSpPr txBox="1"/>
          <p:nvPr>
            <p:ph idx="16" type="subTitle"/>
          </p:nvPr>
        </p:nvSpPr>
        <p:spPr>
          <a:xfrm>
            <a:off x="227625" y="2276000"/>
            <a:ext cx="4291500" cy="525600"/>
          </a:xfrm>
          <a:prstGeom prst="rect">
            <a:avLst/>
          </a:prstGeom>
        </p:spPr>
        <p:txBody>
          <a:bodyPr anchorCtr="0" anchor="t" bIns="0" lIns="180000" spcFirstLastPara="1" rIns="180000" wrap="square" tIns="90000">
            <a:normAutofit/>
          </a:bodyPr>
          <a:lstStyle>
            <a:lvl1pPr lvl="0">
              <a:spcBef>
                <a:spcPts val="0"/>
              </a:spcBef>
              <a:spcAft>
                <a:spcPts val="0"/>
              </a:spcAft>
              <a:buClr>
                <a:schemeClr val="dk1"/>
              </a:buClr>
              <a:buSzPts val="1600"/>
              <a:buFont typeface="Neuton Light"/>
              <a:buNone/>
              <a:defRPr sz="1600">
                <a:latin typeface="Neuton Light"/>
                <a:ea typeface="Neuton Light"/>
                <a:cs typeface="Neuton Light"/>
                <a:sym typeface="Neuton Light"/>
              </a:defRPr>
            </a:lvl1pPr>
            <a:lvl2pPr lvl="1">
              <a:spcBef>
                <a:spcPts val="0"/>
              </a:spcBef>
              <a:spcAft>
                <a:spcPts val="0"/>
              </a:spcAft>
              <a:buSzPts val="1600"/>
              <a:buFont typeface="Neuton Light"/>
              <a:buNone/>
              <a:defRPr sz="1600">
                <a:latin typeface="Neuton Light"/>
                <a:ea typeface="Neuton Light"/>
                <a:cs typeface="Neuton Light"/>
                <a:sym typeface="Neuton Light"/>
              </a:defRPr>
            </a:lvl2pPr>
            <a:lvl3pPr lvl="2">
              <a:spcBef>
                <a:spcPts val="0"/>
              </a:spcBef>
              <a:spcAft>
                <a:spcPts val="0"/>
              </a:spcAft>
              <a:buSzPts val="1600"/>
              <a:buFont typeface="Neuton Light"/>
              <a:buNone/>
              <a:defRPr sz="1600">
                <a:latin typeface="Neuton Light"/>
                <a:ea typeface="Neuton Light"/>
                <a:cs typeface="Neuton Light"/>
                <a:sym typeface="Neuton Light"/>
              </a:defRPr>
            </a:lvl3pPr>
            <a:lvl4pPr lvl="3">
              <a:spcBef>
                <a:spcPts val="0"/>
              </a:spcBef>
              <a:spcAft>
                <a:spcPts val="0"/>
              </a:spcAft>
              <a:buSzPts val="1600"/>
              <a:buFont typeface="Neuton Light"/>
              <a:buNone/>
              <a:defRPr sz="1600">
                <a:latin typeface="Neuton Light"/>
                <a:ea typeface="Neuton Light"/>
                <a:cs typeface="Neuton Light"/>
                <a:sym typeface="Neuton Light"/>
              </a:defRPr>
            </a:lvl4pPr>
            <a:lvl5pPr lvl="4">
              <a:spcBef>
                <a:spcPts val="0"/>
              </a:spcBef>
              <a:spcAft>
                <a:spcPts val="0"/>
              </a:spcAft>
              <a:buSzPts val="1600"/>
              <a:buFont typeface="Neuton Light"/>
              <a:buNone/>
              <a:defRPr sz="1600">
                <a:latin typeface="Neuton Light"/>
                <a:ea typeface="Neuton Light"/>
                <a:cs typeface="Neuton Light"/>
                <a:sym typeface="Neuton Light"/>
              </a:defRPr>
            </a:lvl5pPr>
            <a:lvl6pPr lvl="5">
              <a:spcBef>
                <a:spcPts val="0"/>
              </a:spcBef>
              <a:spcAft>
                <a:spcPts val="0"/>
              </a:spcAft>
              <a:buSzPts val="1600"/>
              <a:buFont typeface="Neuton Light"/>
              <a:buNone/>
              <a:defRPr sz="1600">
                <a:latin typeface="Neuton Light"/>
                <a:ea typeface="Neuton Light"/>
                <a:cs typeface="Neuton Light"/>
                <a:sym typeface="Neuton Light"/>
              </a:defRPr>
            </a:lvl6pPr>
            <a:lvl7pPr lvl="6">
              <a:spcBef>
                <a:spcPts val="0"/>
              </a:spcBef>
              <a:spcAft>
                <a:spcPts val="0"/>
              </a:spcAft>
              <a:buSzPts val="1600"/>
              <a:buFont typeface="Neuton Light"/>
              <a:buNone/>
              <a:defRPr sz="1600">
                <a:latin typeface="Neuton Light"/>
                <a:ea typeface="Neuton Light"/>
                <a:cs typeface="Neuton Light"/>
                <a:sym typeface="Neuton Light"/>
              </a:defRPr>
            </a:lvl7pPr>
            <a:lvl8pPr lvl="7">
              <a:spcBef>
                <a:spcPts val="0"/>
              </a:spcBef>
              <a:spcAft>
                <a:spcPts val="0"/>
              </a:spcAft>
              <a:buSzPts val="1600"/>
              <a:buFont typeface="Neuton Light"/>
              <a:buNone/>
              <a:defRPr sz="1600">
                <a:latin typeface="Neuton Light"/>
                <a:ea typeface="Neuton Light"/>
                <a:cs typeface="Neuton Light"/>
                <a:sym typeface="Neuton Light"/>
              </a:defRPr>
            </a:lvl8pPr>
            <a:lvl9pPr lvl="8">
              <a:spcBef>
                <a:spcPts val="0"/>
              </a:spcBef>
              <a:spcAft>
                <a:spcPts val="0"/>
              </a:spcAft>
              <a:buSzPts val="1600"/>
              <a:buFont typeface="Neuton Light"/>
              <a:buNone/>
              <a:defRPr sz="1600">
                <a:latin typeface="Neuton Light"/>
                <a:ea typeface="Neuton Light"/>
                <a:cs typeface="Neuton Light"/>
                <a:sym typeface="Neuton Light"/>
              </a:defRPr>
            </a:lvl9pPr>
          </a:lstStyle>
          <a:p/>
        </p:txBody>
      </p:sp>
      <p:sp>
        <p:nvSpPr>
          <p:cNvPr id="304" name="Google Shape;304;p15"/>
          <p:cNvSpPr txBox="1"/>
          <p:nvPr>
            <p:ph idx="17" type="subTitle"/>
          </p:nvPr>
        </p:nvSpPr>
        <p:spPr>
          <a:xfrm>
            <a:off x="5401957"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5" name="Google Shape;305;p15"/>
          <p:cNvSpPr txBox="1"/>
          <p:nvPr>
            <p:ph idx="18" type="subTitle"/>
          </p:nvPr>
        </p:nvSpPr>
        <p:spPr>
          <a:xfrm>
            <a:off x="6104132"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6" name="Google Shape;306;p15"/>
          <p:cNvSpPr txBox="1"/>
          <p:nvPr>
            <p:ph idx="19" type="subTitle"/>
          </p:nvPr>
        </p:nvSpPr>
        <p:spPr>
          <a:xfrm>
            <a:off x="6811663"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7" name="Google Shape;307;p15"/>
          <p:cNvSpPr txBox="1"/>
          <p:nvPr>
            <p:ph idx="20" type="subTitle"/>
          </p:nvPr>
        </p:nvSpPr>
        <p:spPr>
          <a:xfrm>
            <a:off x="8220182"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8" name="Google Shape;308;p15"/>
          <p:cNvSpPr txBox="1"/>
          <p:nvPr>
            <p:ph idx="21" type="subTitle"/>
          </p:nvPr>
        </p:nvSpPr>
        <p:spPr>
          <a:xfrm>
            <a:off x="7516525"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09" name="Google Shape;309;p15"/>
          <p:cNvSpPr txBox="1"/>
          <p:nvPr>
            <p:ph idx="22" type="subTitle"/>
          </p:nvPr>
        </p:nvSpPr>
        <p:spPr>
          <a:xfrm>
            <a:off x="4695907" y="4059350"/>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10" name="Google Shape;310;p15"/>
          <p:cNvSpPr txBox="1"/>
          <p:nvPr>
            <p:ph idx="23" type="subTitle"/>
          </p:nvPr>
        </p:nvSpPr>
        <p:spPr>
          <a:xfrm>
            <a:off x="4695907" y="4358875"/>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11" name="Google Shape;311;p15"/>
          <p:cNvSpPr txBox="1"/>
          <p:nvPr>
            <p:ph idx="24" type="subTitle"/>
          </p:nvPr>
        </p:nvSpPr>
        <p:spPr>
          <a:xfrm>
            <a:off x="4695907" y="3474700"/>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12" name="Google Shape;312;p15"/>
          <p:cNvSpPr txBox="1"/>
          <p:nvPr>
            <p:ph idx="25" type="subTitle"/>
          </p:nvPr>
        </p:nvSpPr>
        <p:spPr>
          <a:xfrm>
            <a:off x="4695907" y="3777850"/>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13" name="Google Shape;313;p15"/>
          <p:cNvSpPr txBox="1"/>
          <p:nvPr>
            <p:ph idx="26" type="subTitle"/>
          </p:nvPr>
        </p:nvSpPr>
        <p:spPr>
          <a:xfrm>
            <a:off x="4695907" y="3181775"/>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14" name="Google Shape;314;p15"/>
          <p:cNvSpPr txBox="1"/>
          <p:nvPr>
            <p:ph idx="27" type="title"/>
          </p:nvPr>
        </p:nvSpPr>
        <p:spPr>
          <a:xfrm>
            <a:off x="593775" y="707062"/>
            <a:ext cx="7196400" cy="615900"/>
          </a:xfrm>
          <a:prstGeom prst="rect">
            <a:avLst/>
          </a:prstGeom>
        </p:spPr>
        <p:txBody>
          <a:bodyPr anchorCtr="0" anchor="t" bIns="91425" lIns="0" spcFirstLastPara="1" rIns="0" wrap="square" tIns="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2">
  <p:cSld name="CUSTOM_7_1_1_1_1_1_1_1_1_1_1_1_1_1_1_1_1_9">
    <p:spTree>
      <p:nvGrpSpPr>
        <p:cNvPr id="315" name="Shape 315"/>
        <p:cNvGrpSpPr/>
        <p:nvPr/>
      </p:nvGrpSpPr>
      <p:grpSpPr>
        <a:xfrm>
          <a:off x="0" y="0"/>
          <a:ext cx="0" cy="0"/>
          <a:chOff x="0" y="0"/>
          <a:chExt cx="0" cy="0"/>
        </a:xfrm>
      </p:grpSpPr>
      <p:sp>
        <p:nvSpPr>
          <p:cNvPr id="316" name="Google Shape;316;p16"/>
          <p:cNvSpPr txBox="1"/>
          <p:nvPr>
            <p:ph type="title"/>
          </p:nvPr>
        </p:nvSpPr>
        <p:spPr>
          <a:xfrm>
            <a:off x="2121700"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17" name="Google Shape;317;p16"/>
          <p:cNvSpPr txBox="1"/>
          <p:nvPr>
            <p:ph idx="2" type="title"/>
          </p:nvPr>
        </p:nvSpPr>
        <p:spPr>
          <a:xfrm>
            <a:off x="389922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18" name="Google Shape;318;p16"/>
          <p:cNvSpPr txBox="1"/>
          <p:nvPr>
            <p:ph idx="3" type="title"/>
          </p:nvPr>
        </p:nvSpPr>
        <p:spPr>
          <a:xfrm>
            <a:off x="567647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19" name="Google Shape;319;p16"/>
          <p:cNvSpPr txBox="1"/>
          <p:nvPr>
            <p:ph idx="4" type="title"/>
          </p:nvPr>
        </p:nvSpPr>
        <p:spPr>
          <a:xfrm>
            <a:off x="745372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20" name="Google Shape;320;p16"/>
          <p:cNvSpPr txBox="1"/>
          <p:nvPr>
            <p:ph idx="5" type="title"/>
          </p:nvPr>
        </p:nvSpPr>
        <p:spPr>
          <a:xfrm>
            <a:off x="34197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321" name="Google Shape;321;p16"/>
          <p:cNvSpPr txBox="1"/>
          <p:nvPr>
            <p:ph idx="6" type="title"/>
          </p:nvPr>
        </p:nvSpPr>
        <p:spPr>
          <a:xfrm>
            <a:off x="2184250"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22" name="Google Shape;322;p16"/>
          <p:cNvSpPr txBox="1"/>
          <p:nvPr>
            <p:ph idx="7" type="title"/>
          </p:nvPr>
        </p:nvSpPr>
        <p:spPr>
          <a:xfrm>
            <a:off x="3962263"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23" name="Google Shape;323;p16"/>
          <p:cNvSpPr txBox="1"/>
          <p:nvPr>
            <p:ph idx="8" type="title"/>
          </p:nvPr>
        </p:nvSpPr>
        <p:spPr>
          <a:xfrm>
            <a:off x="406525"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24" name="Google Shape;324;p16"/>
          <p:cNvSpPr txBox="1"/>
          <p:nvPr>
            <p:ph idx="9" type="title"/>
          </p:nvPr>
        </p:nvSpPr>
        <p:spPr>
          <a:xfrm>
            <a:off x="5729600"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25" name="Google Shape;325;p16"/>
          <p:cNvSpPr txBox="1"/>
          <p:nvPr>
            <p:ph idx="13" type="title"/>
          </p:nvPr>
        </p:nvSpPr>
        <p:spPr>
          <a:xfrm>
            <a:off x="7518138"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326" name="Google Shape;326;p16"/>
          <p:cNvSpPr txBox="1"/>
          <p:nvPr>
            <p:ph idx="1" type="body"/>
          </p:nvPr>
        </p:nvSpPr>
        <p:spPr>
          <a:xfrm>
            <a:off x="223881" y="331850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7" name="Google Shape;327;p16"/>
          <p:cNvSpPr txBox="1"/>
          <p:nvPr>
            <p:ph idx="14" type="body"/>
          </p:nvPr>
        </p:nvSpPr>
        <p:spPr>
          <a:xfrm>
            <a:off x="2004019" y="331640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8" name="Google Shape;328;p16"/>
          <p:cNvSpPr txBox="1"/>
          <p:nvPr>
            <p:ph idx="15" type="body"/>
          </p:nvPr>
        </p:nvSpPr>
        <p:spPr>
          <a:xfrm>
            <a:off x="3781781" y="331745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29" name="Google Shape;329;p16"/>
          <p:cNvSpPr txBox="1"/>
          <p:nvPr>
            <p:ph idx="16" type="body"/>
          </p:nvPr>
        </p:nvSpPr>
        <p:spPr>
          <a:xfrm>
            <a:off x="5559956" y="331535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0" name="Google Shape;330;p16"/>
          <p:cNvSpPr txBox="1"/>
          <p:nvPr>
            <p:ph idx="17" type="body"/>
          </p:nvPr>
        </p:nvSpPr>
        <p:spPr>
          <a:xfrm>
            <a:off x="7341056" y="331535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1" name="Google Shape;331;p16"/>
          <p:cNvSpPr txBox="1"/>
          <p:nvPr>
            <p:ph idx="18" type="body"/>
          </p:nvPr>
        </p:nvSpPr>
        <p:spPr>
          <a:xfrm>
            <a:off x="223881"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2" name="Google Shape;332;p16"/>
          <p:cNvSpPr txBox="1"/>
          <p:nvPr>
            <p:ph idx="19" type="body"/>
          </p:nvPr>
        </p:nvSpPr>
        <p:spPr>
          <a:xfrm>
            <a:off x="2004019"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3" name="Google Shape;333;p16"/>
          <p:cNvSpPr txBox="1"/>
          <p:nvPr>
            <p:ph idx="20" type="body"/>
          </p:nvPr>
        </p:nvSpPr>
        <p:spPr>
          <a:xfrm>
            <a:off x="3781781"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4" name="Google Shape;334;p16"/>
          <p:cNvSpPr txBox="1"/>
          <p:nvPr>
            <p:ph idx="21" type="body"/>
          </p:nvPr>
        </p:nvSpPr>
        <p:spPr>
          <a:xfrm>
            <a:off x="5559956"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5" name="Google Shape;335;p16"/>
          <p:cNvSpPr txBox="1"/>
          <p:nvPr>
            <p:ph idx="22" type="body"/>
          </p:nvPr>
        </p:nvSpPr>
        <p:spPr>
          <a:xfrm>
            <a:off x="7341056"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36" name="Google Shape;336;p16"/>
          <p:cNvSpPr txBox="1"/>
          <p:nvPr>
            <p:ph idx="23" type="title"/>
          </p:nvPr>
        </p:nvSpPr>
        <p:spPr>
          <a:xfrm>
            <a:off x="3782413" y="192506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37" name="Google Shape;337;p16"/>
          <p:cNvSpPr txBox="1"/>
          <p:nvPr>
            <p:ph idx="24" type="title"/>
          </p:nvPr>
        </p:nvSpPr>
        <p:spPr>
          <a:xfrm>
            <a:off x="2004613" y="192401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38" name="Google Shape;338;p16"/>
          <p:cNvSpPr txBox="1"/>
          <p:nvPr>
            <p:ph idx="25" type="title"/>
          </p:nvPr>
        </p:nvSpPr>
        <p:spPr>
          <a:xfrm>
            <a:off x="227650" y="192611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39" name="Google Shape;339;p16"/>
          <p:cNvSpPr txBox="1"/>
          <p:nvPr>
            <p:ph idx="26" type="title"/>
          </p:nvPr>
        </p:nvSpPr>
        <p:spPr>
          <a:xfrm>
            <a:off x="7340875" y="192296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40" name="Google Shape;340;p16"/>
          <p:cNvSpPr txBox="1"/>
          <p:nvPr>
            <p:ph idx="27" type="title"/>
          </p:nvPr>
        </p:nvSpPr>
        <p:spPr>
          <a:xfrm>
            <a:off x="5559375" y="192296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341" name="Google Shape;341;p16"/>
          <p:cNvSpPr txBox="1"/>
          <p:nvPr>
            <p:ph idx="28"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342" name="Google Shape;342;p16"/>
          <p:cNvSpPr txBox="1"/>
          <p:nvPr>
            <p:ph idx="29" type="body"/>
          </p:nvPr>
        </p:nvSpPr>
        <p:spPr>
          <a:xfrm>
            <a:off x="223881" y="249041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43" name="Google Shape;343;p16"/>
          <p:cNvSpPr txBox="1"/>
          <p:nvPr>
            <p:ph idx="30" type="body"/>
          </p:nvPr>
        </p:nvSpPr>
        <p:spPr>
          <a:xfrm>
            <a:off x="2004019" y="248831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44" name="Google Shape;344;p16"/>
          <p:cNvSpPr txBox="1"/>
          <p:nvPr>
            <p:ph idx="31" type="body"/>
          </p:nvPr>
        </p:nvSpPr>
        <p:spPr>
          <a:xfrm>
            <a:off x="3781781" y="248936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45" name="Google Shape;345;p16"/>
          <p:cNvSpPr txBox="1"/>
          <p:nvPr>
            <p:ph idx="32" type="body"/>
          </p:nvPr>
        </p:nvSpPr>
        <p:spPr>
          <a:xfrm>
            <a:off x="5559956" y="248726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46" name="Google Shape;346;p16"/>
          <p:cNvSpPr txBox="1"/>
          <p:nvPr>
            <p:ph idx="33" type="body"/>
          </p:nvPr>
        </p:nvSpPr>
        <p:spPr>
          <a:xfrm>
            <a:off x="7341056" y="248726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1">
  <p:cSld name="CUSTOM_7_1_1_1_1_1_1_1_1_1_1_1_1_1_1_1_1_7">
    <p:spTree>
      <p:nvGrpSpPr>
        <p:cNvPr id="347" name="Shape 347"/>
        <p:cNvGrpSpPr/>
        <p:nvPr/>
      </p:nvGrpSpPr>
      <p:grpSpPr>
        <a:xfrm>
          <a:off x="0" y="0"/>
          <a:ext cx="0" cy="0"/>
          <a:chOff x="0" y="0"/>
          <a:chExt cx="0" cy="0"/>
        </a:xfrm>
      </p:grpSpPr>
      <p:sp>
        <p:nvSpPr>
          <p:cNvPr id="348" name="Google Shape;348;p17"/>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349" name="Google Shape;349;p17"/>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cxnSp>
        <p:nvCxnSpPr>
          <p:cNvPr id="350" name="Google Shape;350;p17"/>
          <p:cNvCxnSpPr/>
          <p:nvPr/>
        </p:nvCxnSpPr>
        <p:spPr>
          <a:xfrm rot="10800000">
            <a:off x="1721971" y="1322379"/>
            <a:ext cx="0" cy="3222900"/>
          </a:xfrm>
          <a:prstGeom prst="straightConnector1">
            <a:avLst/>
          </a:prstGeom>
          <a:noFill/>
          <a:ln cap="flat" cmpd="sng" w="9525">
            <a:solidFill>
              <a:schemeClr val="dk1"/>
            </a:solidFill>
            <a:prstDash val="dot"/>
            <a:round/>
            <a:headEnd len="sm" w="sm" type="none"/>
            <a:tailEnd len="sm" w="sm" type="none"/>
          </a:ln>
        </p:spPr>
      </p:cxnSp>
      <p:cxnSp>
        <p:nvCxnSpPr>
          <p:cNvPr id="351" name="Google Shape;351;p17"/>
          <p:cNvCxnSpPr/>
          <p:nvPr/>
        </p:nvCxnSpPr>
        <p:spPr>
          <a:xfrm rot="10800000">
            <a:off x="3185875" y="1321065"/>
            <a:ext cx="0" cy="3222900"/>
          </a:xfrm>
          <a:prstGeom prst="straightConnector1">
            <a:avLst/>
          </a:prstGeom>
          <a:noFill/>
          <a:ln cap="flat" cmpd="sng" w="9525">
            <a:solidFill>
              <a:schemeClr val="dk1"/>
            </a:solidFill>
            <a:prstDash val="dot"/>
            <a:round/>
            <a:headEnd len="sm" w="sm" type="none"/>
            <a:tailEnd len="sm" w="sm" type="none"/>
          </a:ln>
        </p:spPr>
      </p:cxnSp>
      <p:cxnSp>
        <p:nvCxnSpPr>
          <p:cNvPr id="352" name="Google Shape;352;p17"/>
          <p:cNvCxnSpPr/>
          <p:nvPr/>
        </p:nvCxnSpPr>
        <p:spPr>
          <a:xfrm rot="10800000">
            <a:off x="4620526" y="1322379"/>
            <a:ext cx="0" cy="3222900"/>
          </a:xfrm>
          <a:prstGeom prst="straightConnector1">
            <a:avLst/>
          </a:prstGeom>
          <a:noFill/>
          <a:ln cap="flat" cmpd="sng" w="9525">
            <a:solidFill>
              <a:schemeClr val="dk1"/>
            </a:solidFill>
            <a:prstDash val="dot"/>
            <a:round/>
            <a:headEnd len="sm" w="sm" type="none"/>
            <a:tailEnd len="sm" w="sm" type="none"/>
          </a:ln>
        </p:spPr>
      </p:cxnSp>
      <p:cxnSp>
        <p:nvCxnSpPr>
          <p:cNvPr id="353" name="Google Shape;353;p17"/>
          <p:cNvCxnSpPr/>
          <p:nvPr/>
        </p:nvCxnSpPr>
        <p:spPr>
          <a:xfrm rot="10800000">
            <a:off x="6053808" y="1322379"/>
            <a:ext cx="0" cy="3222900"/>
          </a:xfrm>
          <a:prstGeom prst="straightConnector1">
            <a:avLst/>
          </a:prstGeom>
          <a:noFill/>
          <a:ln cap="flat" cmpd="sng" w="9525">
            <a:solidFill>
              <a:schemeClr val="dk1"/>
            </a:solidFill>
            <a:prstDash val="dot"/>
            <a:round/>
            <a:headEnd len="sm" w="sm" type="none"/>
            <a:tailEnd len="sm" w="sm" type="none"/>
          </a:ln>
        </p:spPr>
      </p:cxnSp>
      <p:cxnSp>
        <p:nvCxnSpPr>
          <p:cNvPr id="354" name="Google Shape;354;p17"/>
          <p:cNvCxnSpPr/>
          <p:nvPr/>
        </p:nvCxnSpPr>
        <p:spPr>
          <a:xfrm rot="10800000">
            <a:off x="7487809" y="1321073"/>
            <a:ext cx="0" cy="3222900"/>
          </a:xfrm>
          <a:prstGeom prst="straightConnector1">
            <a:avLst/>
          </a:prstGeom>
          <a:noFill/>
          <a:ln cap="flat" cmpd="sng" w="9525">
            <a:solidFill>
              <a:schemeClr val="dk1"/>
            </a:solidFill>
            <a:prstDash val="dot"/>
            <a:round/>
            <a:headEnd len="sm" w="sm" type="none"/>
            <a:tailEnd len="sm" w="sm" type="none"/>
          </a:ln>
        </p:spPr>
      </p:cxnSp>
      <p:cxnSp>
        <p:nvCxnSpPr>
          <p:cNvPr id="355" name="Google Shape;355;p17"/>
          <p:cNvCxnSpPr/>
          <p:nvPr/>
        </p:nvCxnSpPr>
        <p:spPr>
          <a:xfrm rot="10800000">
            <a:off x="997162" y="4125842"/>
            <a:ext cx="7531800" cy="0"/>
          </a:xfrm>
          <a:prstGeom prst="straightConnector1">
            <a:avLst/>
          </a:prstGeom>
          <a:noFill/>
          <a:ln cap="flat" cmpd="sng" w="9525">
            <a:solidFill>
              <a:schemeClr val="dk1"/>
            </a:solidFill>
            <a:prstDash val="dot"/>
            <a:round/>
            <a:headEnd len="sm" w="sm" type="none"/>
            <a:tailEnd len="sm" w="sm" type="none"/>
          </a:ln>
        </p:spPr>
      </p:cxnSp>
      <p:cxnSp>
        <p:nvCxnSpPr>
          <p:cNvPr id="356" name="Google Shape;356;p17"/>
          <p:cNvCxnSpPr/>
          <p:nvPr/>
        </p:nvCxnSpPr>
        <p:spPr>
          <a:xfrm rot="10800000">
            <a:off x="997162" y="3532492"/>
            <a:ext cx="7531800" cy="0"/>
          </a:xfrm>
          <a:prstGeom prst="straightConnector1">
            <a:avLst/>
          </a:prstGeom>
          <a:noFill/>
          <a:ln cap="flat" cmpd="sng" w="9525">
            <a:solidFill>
              <a:schemeClr val="dk1"/>
            </a:solidFill>
            <a:prstDash val="dot"/>
            <a:round/>
            <a:headEnd len="sm" w="sm" type="none"/>
            <a:tailEnd len="sm" w="sm" type="none"/>
          </a:ln>
        </p:spPr>
      </p:cxnSp>
      <p:cxnSp>
        <p:nvCxnSpPr>
          <p:cNvPr id="357" name="Google Shape;357;p17"/>
          <p:cNvCxnSpPr/>
          <p:nvPr/>
        </p:nvCxnSpPr>
        <p:spPr>
          <a:xfrm rot="10800000">
            <a:off x="997162" y="2933172"/>
            <a:ext cx="7531800" cy="0"/>
          </a:xfrm>
          <a:prstGeom prst="straightConnector1">
            <a:avLst/>
          </a:prstGeom>
          <a:noFill/>
          <a:ln cap="flat" cmpd="sng" w="9525">
            <a:solidFill>
              <a:schemeClr val="dk1"/>
            </a:solidFill>
            <a:prstDash val="dot"/>
            <a:round/>
            <a:headEnd len="sm" w="sm" type="none"/>
            <a:tailEnd len="sm" w="sm" type="none"/>
          </a:ln>
        </p:spPr>
      </p:cxnSp>
      <p:cxnSp>
        <p:nvCxnSpPr>
          <p:cNvPr id="358" name="Google Shape;358;p17"/>
          <p:cNvCxnSpPr/>
          <p:nvPr/>
        </p:nvCxnSpPr>
        <p:spPr>
          <a:xfrm rot="10800000">
            <a:off x="997162" y="2335841"/>
            <a:ext cx="7531800" cy="0"/>
          </a:xfrm>
          <a:prstGeom prst="straightConnector1">
            <a:avLst/>
          </a:prstGeom>
          <a:noFill/>
          <a:ln cap="flat" cmpd="sng" w="9525">
            <a:solidFill>
              <a:schemeClr val="dk1"/>
            </a:solidFill>
            <a:prstDash val="dot"/>
            <a:round/>
            <a:headEnd len="sm" w="sm" type="none"/>
            <a:tailEnd len="sm" w="sm" type="none"/>
          </a:ln>
        </p:spPr>
      </p:cxnSp>
      <p:cxnSp>
        <p:nvCxnSpPr>
          <p:cNvPr id="359" name="Google Shape;359;p17"/>
          <p:cNvCxnSpPr/>
          <p:nvPr/>
        </p:nvCxnSpPr>
        <p:spPr>
          <a:xfrm rot="10800000">
            <a:off x="997162" y="1737130"/>
            <a:ext cx="7531800" cy="0"/>
          </a:xfrm>
          <a:prstGeom prst="straightConnector1">
            <a:avLst/>
          </a:prstGeom>
          <a:noFill/>
          <a:ln cap="flat" cmpd="sng" w="9525">
            <a:solidFill>
              <a:schemeClr val="dk1"/>
            </a:solidFill>
            <a:prstDash val="dot"/>
            <a:round/>
            <a:headEnd len="sm" w="sm" type="none"/>
            <a:tailEnd len="sm" w="sm" type="none"/>
          </a:ln>
        </p:spPr>
      </p:cxnSp>
      <p:cxnSp>
        <p:nvCxnSpPr>
          <p:cNvPr id="360" name="Google Shape;360;p17"/>
          <p:cNvCxnSpPr/>
          <p:nvPr/>
        </p:nvCxnSpPr>
        <p:spPr>
          <a:xfrm rot="10800000">
            <a:off x="997686" y="4545103"/>
            <a:ext cx="7531800" cy="0"/>
          </a:xfrm>
          <a:prstGeom prst="straightConnector1">
            <a:avLst/>
          </a:prstGeom>
          <a:noFill/>
          <a:ln cap="flat" cmpd="sng" w="9525">
            <a:solidFill>
              <a:schemeClr val="dk1"/>
            </a:solidFill>
            <a:prstDash val="solid"/>
            <a:round/>
            <a:headEnd len="sm" w="sm" type="none"/>
            <a:tailEnd len="sm" w="sm" type="none"/>
          </a:ln>
        </p:spPr>
      </p:cxnSp>
      <p:cxnSp>
        <p:nvCxnSpPr>
          <p:cNvPr id="361" name="Google Shape;361;p17"/>
          <p:cNvCxnSpPr/>
          <p:nvPr/>
        </p:nvCxnSpPr>
        <p:spPr>
          <a:xfrm rot="10800000">
            <a:off x="997311" y="1316605"/>
            <a:ext cx="0" cy="3234000"/>
          </a:xfrm>
          <a:prstGeom prst="straightConnector1">
            <a:avLst/>
          </a:prstGeom>
          <a:noFill/>
          <a:ln cap="flat" cmpd="sng" w="9525">
            <a:solidFill>
              <a:schemeClr val="dk1"/>
            </a:solidFill>
            <a:prstDash val="solid"/>
            <a:round/>
            <a:headEnd len="sm" w="sm" type="none"/>
            <a:tailEnd len="sm" w="sm" type="none"/>
          </a:ln>
        </p:spPr>
      </p:cxnSp>
      <p:sp>
        <p:nvSpPr>
          <p:cNvPr id="362" name="Google Shape;362;p17"/>
          <p:cNvSpPr txBox="1"/>
          <p:nvPr>
            <p:ph idx="2" type="subTitle"/>
          </p:nvPr>
        </p:nvSpPr>
        <p:spPr>
          <a:xfrm>
            <a:off x="1730075"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363" name="Google Shape;363;p17"/>
          <p:cNvSpPr txBox="1"/>
          <p:nvPr>
            <p:ph idx="3" type="subTitle"/>
          </p:nvPr>
        </p:nvSpPr>
        <p:spPr>
          <a:xfrm>
            <a:off x="3165294"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364" name="Google Shape;364;p17"/>
          <p:cNvSpPr txBox="1"/>
          <p:nvPr>
            <p:ph idx="4" type="subTitle"/>
          </p:nvPr>
        </p:nvSpPr>
        <p:spPr>
          <a:xfrm>
            <a:off x="4611461"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365" name="Google Shape;365;p17"/>
          <p:cNvSpPr txBox="1"/>
          <p:nvPr>
            <p:ph idx="5" type="subTitle"/>
          </p:nvPr>
        </p:nvSpPr>
        <p:spPr>
          <a:xfrm>
            <a:off x="7490421"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366" name="Google Shape;366;p17"/>
          <p:cNvSpPr txBox="1"/>
          <p:nvPr>
            <p:ph idx="6" type="subTitle"/>
          </p:nvPr>
        </p:nvSpPr>
        <p:spPr>
          <a:xfrm>
            <a:off x="6052173"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367" name="Google Shape;367;p17"/>
          <p:cNvSpPr txBox="1"/>
          <p:nvPr>
            <p:ph idx="7" type="subTitle"/>
          </p:nvPr>
        </p:nvSpPr>
        <p:spPr>
          <a:xfrm>
            <a:off x="286936" y="3435204"/>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368" name="Google Shape;368;p17"/>
          <p:cNvSpPr txBox="1"/>
          <p:nvPr>
            <p:ph idx="8" type="subTitle"/>
          </p:nvPr>
        </p:nvSpPr>
        <p:spPr>
          <a:xfrm>
            <a:off x="286936" y="4047421"/>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369" name="Google Shape;369;p17"/>
          <p:cNvSpPr txBox="1"/>
          <p:nvPr>
            <p:ph idx="9" type="subTitle"/>
          </p:nvPr>
        </p:nvSpPr>
        <p:spPr>
          <a:xfrm>
            <a:off x="286936" y="2240202"/>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370" name="Google Shape;370;p17"/>
          <p:cNvSpPr txBox="1"/>
          <p:nvPr>
            <p:ph idx="13" type="subTitle"/>
          </p:nvPr>
        </p:nvSpPr>
        <p:spPr>
          <a:xfrm>
            <a:off x="286936" y="2859829"/>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371" name="Google Shape;371;p17"/>
          <p:cNvSpPr txBox="1"/>
          <p:nvPr>
            <p:ph idx="14" type="subTitle"/>
          </p:nvPr>
        </p:nvSpPr>
        <p:spPr>
          <a:xfrm>
            <a:off x="286936" y="1641475"/>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2">
  <p:cSld name="CUSTOM_7_1_1_1_1_1_1_1_1_1_1_1_1_1_1_1_1_8">
    <p:bg>
      <p:bgPr>
        <a:solidFill>
          <a:schemeClr val="dk2"/>
        </a:solidFill>
      </p:bgPr>
    </p:bg>
    <p:spTree>
      <p:nvGrpSpPr>
        <p:cNvPr id="372" name="Shape 372"/>
        <p:cNvGrpSpPr/>
        <p:nvPr/>
      </p:nvGrpSpPr>
      <p:grpSpPr>
        <a:xfrm>
          <a:off x="0" y="0"/>
          <a:ext cx="0" cy="0"/>
          <a:chOff x="0" y="0"/>
          <a:chExt cx="0" cy="0"/>
        </a:xfrm>
      </p:grpSpPr>
      <p:sp>
        <p:nvSpPr>
          <p:cNvPr id="373" name="Google Shape;373;p18"/>
          <p:cNvSpPr txBox="1"/>
          <p:nvPr>
            <p:ph idx="1" type="body"/>
          </p:nvPr>
        </p:nvSpPr>
        <p:spPr>
          <a:xfrm>
            <a:off x="683262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4" name="Google Shape;374;p18"/>
          <p:cNvSpPr txBox="1"/>
          <p:nvPr>
            <p:ph idx="2" type="body"/>
          </p:nvPr>
        </p:nvSpPr>
        <p:spPr>
          <a:xfrm>
            <a:off x="461957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5" name="Google Shape;375;p18"/>
          <p:cNvSpPr txBox="1"/>
          <p:nvPr>
            <p:ph idx="3" type="body"/>
          </p:nvPr>
        </p:nvSpPr>
        <p:spPr>
          <a:xfrm>
            <a:off x="240652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6" name="Google Shape;376;p18"/>
          <p:cNvSpPr txBox="1"/>
          <p:nvPr>
            <p:ph idx="4" type="body"/>
          </p:nvPr>
        </p:nvSpPr>
        <p:spPr>
          <a:xfrm>
            <a:off x="19347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7" name="Google Shape;377;p18"/>
          <p:cNvSpPr txBox="1"/>
          <p:nvPr>
            <p:ph idx="5" type="body"/>
          </p:nvPr>
        </p:nvSpPr>
        <p:spPr>
          <a:xfrm>
            <a:off x="683137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8" name="Google Shape;378;p18"/>
          <p:cNvSpPr txBox="1"/>
          <p:nvPr>
            <p:ph idx="6" type="body"/>
          </p:nvPr>
        </p:nvSpPr>
        <p:spPr>
          <a:xfrm>
            <a:off x="461832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79" name="Google Shape;379;p18"/>
          <p:cNvSpPr txBox="1"/>
          <p:nvPr>
            <p:ph idx="7" type="body"/>
          </p:nvPr>
        </p:nvSpPr>
        <p:spPr>
          <a:xfrm>
            <a:off x="240527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0" name="Google Shape;380;p18"/>
          <p:cNvSpPr txBox="1"/>
          <p:nvPr>
            <p:ph idx="8" type="body"/>
          </p:nvPr>
        </p:nvSpPr>
        <p:spPr>
          <a:xfrm>
            <a:off x="19222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81" name="Google Shape;381;p18"/>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sp>
        <p:nvSpPr>
          <p:cNvPr id="382" name="Google Shape;382;p18"/>
          <p:cNvSpPr txBox="1"/>
          <p:nvPr>
            <p:ph idx="9"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383" name="Google Shape;383;p18"/>
          <p:cNvSpPr txBox="1"/>
          <p:nvPr>
            <p:ph idx="13" type="title"/>
          </p:nvPr>
        </p:nvSpPr>
        <p:spPr>
          <a:xfrm>
            <a:off x="6996850" y="136480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384" name="Google Shape;384;p18"/>
          <p:cNvSpPr txBox="1"/>
          <p:nvPr>
            <p:ph idx="14" type="title"/>
          </p:nvPr>
        </p:nvSpPr>
        <p:spPr>
          <a:xfrm>
            <a:off x="4783238" y="136480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385" name="Google Shape;385;p18"/>
          <p:cNvSpPr txBox="1"/>
          <p:nvPr>
            <p:ph idx="15" type="title"/>
          </p:nvPr>
        </p:nvSpPr>
        <p:spPr>
          <a:xfrm>
            <a:off x="2546913" y="136480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386" name="Google Shape;386;p18"/>
          <p:cNvSpPr txBox="1"/>
          <p:nvPr>
            <p:ph idx="16" type="title"/>
          </p:nvPr>
        </p:nvSpPr>
        <p:spPr>
          <a:xfrm>
            <a:off x="355638" y="1365769"/>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387" name="Google Shape;387;p18"/>
          <p:cNvSpPr txBox="1"/>
          <p:nvPr>
            <p:ph idx="17" type="title"/>
          </p:nvPr>
        </p:nvSpPr>
        <p:spPr>
          <a:xfrm>
            <a:off x="7002200" y="316335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388" name="Google Shape;388;p18"/>
          <p:cNvSpPr txBox="1"/>
          <p:nvPr>
            <p:ph idx="18" type="title"/>
          </p:nvPr>
        </p:nvSpPr>
        <p:spPr>
          <a:xfrm>
            <a:off x="4788588" y="316335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389" name="Google Shape;389;p18"/>
          <p:cNvSpPr txBox="1"/>
          <p:nvPr>
            <p:ph idx="19" type="title"/>
          </p:nvPr>
        </p:nvSpPr>
        <p:spPr>
          <a:xfrm>
            <a:off x="2552263" y="316335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390" name="Google Shape;390;p18"/>
          <p:cNvSpPr txBox="1"/>
          <p:nvPr>
            <p:ph idx="20" type="title"/>
          </p:nvPr>
        </p:nvSpPr>
        <p:spPr>
          <a:xfrm>
            <a:off x="360988" y="3164319"/>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3">
  <p:cSld name="CUSTOM_7_1_1_1_1_1_1_1_1_1_1_1_1_1_1_1_1_7_1">
    <p:spTree>
      <p:nvGrpSpPr>
        <p:cNvPr id="391" name="Shape 391"/>
        <p:cNvGrpSpPr/>
        <p:nvPr/>
      </p:nvGrpSpPr>
      <p:grpSpPr>
        <a:xfrm>
          <a:off x="0" y="0"/>
          <a:ext cx="0" cy="0"/>
          <a:chOff x="0" y="0"/>
          <a:chExt cx="0" cy="0"/>
        </a:xfrm>
      </p:grpSpPr>
      <p:sp>
        <p:nvSpPr>
          <p:cNvPr id="392" name="Google Shape;392;p19"/>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393" name="Google Shape;393;p19"/>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sp>
        <p:nvSpPr>
          <p:cNvPr id="394" name="Google Shape;394;p19"/>
          <p:cNvSpPr txBox="1"/>
          <p:nvPr>
            <p:ph idx="2" type="subTitle"/>
          </p:nvPr>
        </p:nvSpPr>
        <p:spPr>
          <a:xfrm>
            <a:off x="193100" y="3780025"/>
            <a:ext cx="1633200" cy="6156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5" name="Google Shape;395;p19"/>
          <p:cNvSpPr txBox="1"/>
          <p:nvPr>
            <p:ph idx="3" type="subTitle"/>
          </p:nvPr>
        </p:nvSpPr>
        <p:spPr>
          <a:xfrm>
            <a:off x="1852425" y="4067625"/>
            <a:ext cx="2529000" cy="237600"/>
          </a:xfrm>
          <a:prstGeom prst="rect">
            <a:avLst/>
          </a:prstGeom>
        </p:spPr>
        <p:txBody>
          <a:bodyPr anchorCtr="0" anchor="t" bIns="0" lIns="54000" spcFirstLastPara="1" rIns="0" wrap="square" tIns="5400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396" name="Google Shape;396;p19"/>
          <p:cNvSpPr txBox="1"/>
          <p:nvPr>
            <p:ph idx="4" type="subTitle"/>
          </p:nvPr>
        </p:nvSpPr>
        <p:spPr>
          <a:xfrm>
            <a:off x="193100" y="2519863"/>
            <a:ext cx="1633200" cy="6156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7" name="Google Shape;397;p19"/>
          <p:cNvSpPr txBox="1"/>
          <p:nvPr>
            <p:ph idx="5" type="subTitle"/>
          </p:nvPr>
        </p:nvSpPr>
        <p:spPr>
          <a:xfrm>
            <a:off x="1852425" y="2807463"/>
            <a:ext cx="2529000" cy="237600"/>
          </a:xfrm>
          <a:prstGeom prst="rect">
            <a:avLst/>
          </a:prstGeom>
        </p:spPr>
        <p:txBody>
          <a:bodyPr anchorCtr="0" anchor="t" bIns="0" lIns="54000" spcFirstLastPara="1" rIns="0" wrap="square" tIns="5400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398" name="Google Shape;398;p19"/>
          <p:cNvSpPr txBox="1"/>
          <p:nvPr>
            <p:ph idx="6" type="subTitle"/>
          </p:nvPr>
        </p:nvSpPr>
        <p:spPr>
          <a:xfrm>
            <a:off x="219077" y="1259725"/>
            <a:ext cx="1633200" cy="6156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19"/>
          <p:cNvSpPr txBox="1"/>
          <p:nvPr>
            <p:ph idx="7" type="subTitle"/>
          </p:nvPr>
        </p:nvSpPr>
        <p:spPr>
          <a:xfrm>
            <a:off x="1852425" y="1547325"/>
            <a:ext cx="2529000" cy="237600"/>
          </a:xfrm>
          <a:prstGeom prst="rect">
            <a:avLst/>
          </a:prstGeom>
        </p:spPr>
        <p:txBody>
          <a:bodyPr anchorCtr="0" anchor="t" bIns="0" lIns="54000" spcFirstLastPara="1" rIns="0" wrap="square" tIns="5400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00" name="Google Shape;400;p19"/>
          <p:cNvSpPr txBox="1"/>
          <p:nvPr>
            <p:ph idx="8" type="body"/>
          </p:nvPr>
        </p:nvSpPr>
        <p:spPr>
          <a:xfrm>
            <a:off x="189973" y="4665450"/>
            <a:ext cx="4345200" cy="374400"/>
          </a:xfrm>
          <a:prstGeom prst="rect">
            <a:avLst/>
          </a:prstGeom>
        </p:spPr>
        <p:txBody>
          <a:bodyPr anchorCtr="0" anchor="t" bIns="0" lIns="0" spcFirstLastPara="1" rIns="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1" name="Google Shape;401;p19"/>
          <p:cNvSpPr txBox="1"/>
          <p:nvPr>
            <p:ph idx="9" type="body"/>
          </p:nvPr>
        </p:nvSpPr>
        <p:spPr>
          <a:xfrm>
            <a:off x="189973" y="3405288"/>
            <a:ext cx="4345200" cy="374400"/>
          </a:xfrm>
          <a:prstGeom prst="rect">
            <a:avLst/>
          </a:prstGeom>
        </p:spPr>
        <p:txBody>
          <a:bodyPr anchorCtr="0" anchor="t" bIns="0" lIns="0" spcFirstLastPara="1" rIns="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2" name="Google Shape;402;p19"/>
          <p:cNvSpPr txBox="1"/>
          <p:nvPr>
            <p:ph idx="13" type="body"/>
          </p:nvPr>
        </p:nvSpPr>
        <p:spPr>
          <a:xfrm>
            <a:off x="199273" y="2145150"/>
            <a:ext cx="4345200" cy="374400"/>
          </a:xfrm>
          <a:prstGeom prst="rect">
            <a:avLst/>
          </a:prstGeom>
        </p:spPr>
        <p:txBody>
          <a:bodyPr anchorCtr="0" anchor="t" bIns="0" lIns="0" spcFirstLastPara="1" rIns="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4">
  <p:cSld name="CUSTOM_7_1_1_1_1_1_1_1_1_1_1_1_1_1_1_1_1_7_2">
    <p:spTree>
      <p:nvGrpSpPr>
        <p:cNvPr id="403" name="Shape 403"/>
        <p:cNvGrpSpPr/>
        <p:nvPr/>
      </p:nvGrpSpPr>
      <p:grpSpPr>
        <a:xfrm>
          <a:off x="0" y="0"/>
          <a:ext cx="0" cy="0"/>
          <a:chOff x="0" y="0"/>
          <a:chExt cx="0" cy="0"/>
        </a:xfrm>
      </p:grpSpPr>
      <p:sp>
        <p:nvSpPr>
          <p:cNvPr id="404" name="Google Shape;404;p20"/>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05" name="Google Shape;405;p20"/>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sp>
        <p:nvSpPr>
          <p:cNvPr id="406" name="Google Shape;406;p20"/>
          <p:cNvSpPr txBox="1"/>
          <p:nvPr>
            <p:ph idx="2" type="subTitle"/>
          </p:nvPr>
        </p:nvSpPr>
        <p:spPr>
          <a:xfrm>
            <a:off x="189375" y="4264275"/>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07" name="Google Shape;407;p20"/>
          <p:cNvSpPr txBox="1"/>
          <p:nvPr>
            <p:ph idx="3" type="subTitle"/>
          </p:nvPr>
        </p:nvSpPr>
        <p:spPr>
          <a:xfrm>
            <a:off x="190425" y="3693375"/>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08" name="Google Shape;408;p20"/>
          <p:cNvSpPr txBox="1"/>
          <p:nvPr>
            <p:ph idx="4" type="subTitle"/>
          </p:nvPr>
        </p:nvSpPr>
        <p:spPr>
          <a:xfrm>
            <a:off x="190425" y="311801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09" name="Google Shape;409;p20"/>
          <p:cNvSpPr txBox="1"/>
          <p:nvPr>
            <p:ph idx="5" type="subTitle"/>
          </p:nvPr>
        </p:nvSpPr>
        <p:spPr>
          <a:xfrm>
            <a:off x="191475" y="254711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0" name="Google Shape;410;p20"/>
          <p:cNvSpPr txBox="1"/>
          <p:nvPr>
            <p:ph idx="6" type="subTitle"/>
          </p:nvPr>
        </p:nvSpPr>
        <p:spPr>
          <a:xfrm>
            <a:off x="190950" y="197176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1" name="Google Shape;411;p20"/>
          <p:cNvSpPr txBox="1"/>
          <p:nvPr>
            <p:ph idx="7" type="subTitle"/>
          </p:nvPr>
        </p:nvSpPr>
        <p:spPr>
          <a:xfrm>
            <a:off x="192000" y="140086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2" name="Google Shape;412;p20"/>
          <p:cNvSpPr txBox="1"/>
          <p:nvPr>
            <p:ph idx="8" type="subTitle"/>
          </p:nvPr>
        </p:nvSpPr>
        <p:spPr>
          <a:xfrm>
            <a:off x="1967073" y="25501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13" name="Google Shape;413;p20"/>
          <p:cNvSpPr txBox="1"/>
          <p:nvPr>
            <p:ph idx="9" type="subTitle"/>
          </p:nvPr>
        </p:nvSpPr>
        <p:spPr>
          <a:xfrm>
            <a:off x="1967073" y="1400875"/>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14" name="Google Shape;414;p20"/>
          <p:cNvSpPr txBox="1"/>
          <p:nvPr>
            <p:ph idx="13" type="subTitle"/>
          </p:nvPr>
        </p:nvSpPr>
        <p:spPr>
          <a:xfrm>
            <a:off x="1967073" y="1971775"/>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15" name="Google Shape;415;p20"/>
          <p:cNvSpPr txBox="1"/>
          <p:nvPr>
            <p:ph idx="14" type="subTitle"/>
          </p:nvPr>
        </p:nvSpPr>
        <p:spPr>
          <a:xfrm>
            <a:off x="1967073" y="31210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16" name="Google Shape;416;p20"/>
          <p:cNvSpPr txBox="1"/>
          <p:nvPr>
            <p:ph idx="15" type="subTitle"/>
          </p:nvPr>
        </p:nvSpPr>
        <p:spPr>
          <a:xfrm>
            <a:off x="1967073" y="42628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17" name="Google Shape;417;p20"/>
          <p:cNvSpPr txBox="1"/>
          <p:nvPr>
            <p:ph idx="16" type="subTitle"/>
          </p:nvPr>
        </p:nvSpPr>
        <p:spPr>
          <a:xfrm>
            <a:off x="1967073" y="36919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18" name="Google Shape;418;p20"/>
          <p:cNvSpPr txBox="1"/>
          <p:nvPr>
            <p:ph idx="17" type="body"/>
          </p:nvPr>
        </p:nvSpPr>
        <p:spPr>
          <a:xfrm>
            <a:off x="3741773" y="1973250"/>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19" name="Google Shape;419;p20"/>
          <p:cNvSpPr txBox="1"/>
          <p:nvPr>
            <p:ph idx="18" type="body"/>
          </p:nvPr>
        </p:nvSpPr>
        <p:spPr>
          <a:xfrm>
            <a:off x="3741773" y="25515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0" name="Google Shape;420;p20"/>
          <p:cNvSpPr txBox="1"/>
          <p:nvPr>
            <p:ph idx="19" type="body"/>
          </p:nvPr>
        </p:nvSpPr>
        <p:spPr>
          <a:xfrm>
            <a:off x="3741773" y="31224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1" name="Google Shape;421;p20"/>
          <p:cNvSpPr txBox="1"/>
          <p:nvPr>
            <p:ph idx="20" type="body"/>
          </p:nvPr>
        </p:nvSpPr>
        <p:spPr>
          <a:xfrm>
            <a:off x="3741773" y="36933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2" name="Google Shape;422;p20"/>
          <p:cNvSpPr txBox="1"/>
          <p:nvPr>
            <p:ph idx="21" type="body"/>
          </p:nvPr>
        </p:nvSpPr>
        <p:spPr>
          <a:xfrm>
            <a:off x="3741773" y="42642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3" name="Google Shape;423;p20"/>
          <p:cNvSpPr txBox="1"/>
          <p:nvPr>
            <p:ph idx="22" type="body"/>
          </p:nvPr>
        </p:nvSpPr>
        <p:spPr>
          <a:xfrm>
            <a:off x="3741773" y="1402350"/>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CUSTOM_7_1_1_1_1_1_1_1_1_1_1_1_1_1_1_1_1_1">
    <p:spTree>
      <p:nvGrpSpPr>
        <p:cNvPr id="17" name="Shape 17"/>
        <p:cNvGrpSpPr/>
        <p:nvPr/>
      </p:nvGrpSpPr>
      <p:grpSpPr>
        <a:xfrm>
          <a:off x="0" y="0"/>
          <a:ext cx="0" cy="0"/>
          <a:chOff x="0" y="0"/>
          <a:chExt cx="0" cy="0"/>
        </a:xfrm>
      </p:grpSpPr>
      <p:sp>
        <p:nvSpPr>
          <p:cNvPr id="18" name="Google Shape;18;p3"/>
          <p:cNvSpPr txBox="1"/>
          <p:nvPr>
            <p:ph idx="1" type="subTitle"/>
          </p:nvPr>
        </p:nvSpPr>
        <p:spPr>
          <a:xfrm>
            <a:off x="4322100" y="47000"/>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19" name="Google Shape;19;p3"/>
          <p:cNvSpPr txBox="1"/>
          <p:nvPr>
            <p:ph idx="2" type="subTitle"/>
          </p:nvPr>
        </p:nvSpPr>
        <p:spPr>
          <a:xfrm>
            <a:off x="4322100" y="538525"/>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20" name="Google Shape;20;p3"/>
          <p:cNvSpPr txBox="1"/>
          <p:nvPr>
            <p:ph idx="3" type="subTitle"/>
          </p:nvPr>
        </p:nvSpPr>
        <p:spPr>
          <a:xfrm>
            <a:off x="4322100" y="1061300"/>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21" name="Google Shape;21;p3"/>
          <p:cNvSpPr txBox="1"/>
          <p:nvPr>
            <p:ph idx="4" type="subTitle"/>
          </p:nvPr>
        </p:nvSpPr>
        <p:spPr>
          <a:xfrm>
            <a:off x="4322100" y="156021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22" name="Google Shape;22;p3"/>
          <p:cNvSpPr txBox="1"/>
          <p:nvPr>
            <p:ph idx="5" type="subTitle"/>
          </p:nvPr>
        </p:nvSpPr>
        <p:spPr>
          <a:xfrm>
            <a:off x="4322100" y="209436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23" name="Google Shape;23;p3"/>
          <p:cNvSpPr txBox="1"/>
          <p:nvPr>
            <p:ph idx="6" type="subTitle"/>
          </p:nvPr>
        </p:nvSpPr>
        <p:spPr>
          <a:xfrm>
            <a:off x="4322100" y="260531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24" name="Google Shape;24;p3"/>
          <p:cNvSpPr txBox="1"/>
          <p:nvPr>
            <p:ph idx="7" type="subTitle"/>
          </p:nvPr>
        </p:nvSpPr>
        <p:spPr>
          <a:xfrm>
            <a:off x="4322100" y="312011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25" name="Google Shape;25;p3"/>
          <p:cNvSpPr txBox="1"/>
          <p:nvPr>
            <p:ph idx="8" type="subTitle"/>
          </p:nvPr>
        </p:nvSpPr>
        <p:spPr>
          <a:xfrm>
            <a:off x="4322100" y="3634825"/>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26" name="Google Shape;26;p3"/>
          <p:cNvSpPr txBox="1"/>
          <p:nvPr>
            <p:ph idx="9" type="subTitle"/>
          </p:nvPr>
        </p:nvSpPr>
        <p:spPr>
          <a:xfrm>
            <a:off x="4322100" y="4152488"/>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27" name="Google Shape;27;p3"/>
          <p:cNvSpPr txBox="1"/>
          <p:nvPr>
            <p:ph idx="13" type="subTitle"/>
          </p:nvPr>
        </p:nvSpPr>
        <p:spPr>
          <a:xfrm>
            <a:off x="4322100" y="4667200"/>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28" name="Google Shape;28;p3"/>
          <p:cNvSpPr txBox="1"/>
          <p:nvPr>
            <p:ph idx="14" type="subTitle"/>
          </p:nvPr>
        </p:nvSpPr>
        <p:spPr>
          <a:xfrm>
            <a:off x="8440475" y="35300"/>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29" name="Google Shape;29;p3"/>
          <p:cNvSpPr txBox="1"/>
          <p:nvPr>
            <p:ph idx="15" type="subTitle"/>
          </p:nvPr>
        </p:nvSpPr>
        <p:spPr>
          <a:xfrm>
            <a:off x="8440475" y="526825"/>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0" name="Google Shape;30;p3"/>
          <p:cNvSpPr txBox="1"/>
          <p:nvPr>
            <p:ph idx="16" type="subTitle"/>
          </p:nvPr>
        </p:nvSpPr>
        <p:spPr>
          <a:xfrm>
            <a:off x="8440475" y="1049600"/>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1" name="Google Shape;31;p3"/>
          <p:cNvSpPr txBox="1"/>
          <p:nvPr>
            <p:ph idx="17" type="subTitle"/>
          </p:nvPr>
        </p:nvSpPr>
        <p:spPr>
          <a:xfrm>
            <a:off x="8440475" y="154851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2" name="Google Shape;32;p3"/>
          <p:cNvSpPr txBox="1"/>
          <p:nvPr>
            <p:ph idx="18" type="subTitle"/>
          </p:nvPr>
        </p:nvSpPr>
        <p:spPr>
          <a:xfrm>
            <a:off x="8440475" y="208266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3" name="Google Shape;33;p3"/>
          <p:cNvSpPr txBox="1"/>
          <p:nvPr>
            <p:ph idx="19" type="subTitle"/>
          </p:nvPr>
        </p:nvSpPr>
        <p:spPr>
          <a:xfrm>
            <a:off x="8440475" y="259361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4" name="Google Shape;34;p3"/>
          <p:cNvSpPr txBox="1"/>
          <p:nvPr>
            <p:ph idx="20" type="subTitle"/>
          </p:nvPr>
        </p:nvSpPr>
        <p:spPr>
          <a:xfrm>
            <a:off x="8440475" y="310841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5" name="Google Shape;35;p3"/>
          <p:cNvSpPr txBox="1"/>
          <p:nvPr>
            <p:ph idx="21" type="subTitle"/>
          </p:nvPr>
        </p:nvSpPr>
        <p:spPr>
          <a:xfrm>
            <a:off x="8440475" y="3623125"/>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6" name="Google Shape;36;p3"/>
          <p:cNvSpPr txBox="1"/>
          <p:nvPr>
            <p:ph idx="22" type="subTitle"/>
          </p:nvPr>
        </p:nvSpPr>
        <p:spPr>
          <a:xfrm>
            <a:off x="8440475" y="4140788"/>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7" name="Google Shape;37;p3"/>
          <p:cNvSpPr txBox="1"/>
          <p:nvPr>
            <p:ph idx="23" type="subTitle"/>
          </p:nvPr>
        </p:nvSpPr>
        <p:spPr>
          <a:xfrm>
            <a:off x="8440475" y="4655500"/>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8" name="Google Shape;38;p3"/>
          <p:cNvSpPr txBox="1"/>
          <p:nvPr>
            <p:ph type="title"/>
          </p:nvPr>
        </p:nvSpPr>
        <p:spPr>
          <a:xfrm>
            <a:off x="594025" y="184702"/>
            <a:ext cx="3696300" cy="153900"/>
          </a:xfrm>
          <a:prstGeom prst="rect">
            <a:avLst/>
          </a:prstGeom>
        </p:spPr>
        <p:txBody>
          <a:bodyPr anchorCtr="0" anchor="ctr" bIns="0" lIns="0" spcFirstLastPara="1" rIns="0" wrap="square" tIns="0">
            <a:normAutofit/>
          </a:bodyPr>
          <a:lstStyle>
            <a:lvl1pPr lvl="0">
              <a:spcBef>
                <a:spcPts val="0"/>
              </a:spcBef>
              <a:spcAft>
                <a:spcPts val="0"/>
              </a:spcAft>
              <a:buSzPts val="1000"/>
              <a:buFont typeface="Hanken Grotesk"/>
              <a:buNone/>
              <a:defRPr b="1" sz="1000">
                <a:latin typeface="Hanken Grotesk"/>
                <a:ea typeface="Hanken Grotesk"/>
                <a:cs typeface="Hanken Grotesk"/>
                <a:sym typeface="Hanken Grotesk"/>
              </a:defRPr>
            </a:lvl1pPr>
            <a:lvl2pPr lvl="1">
              <a:spcBef>
                <a:spcPts val="0"/>
              </a:spcBef>
              <a:spcAft>
                <a:spcPts val="0"/>
              </a:spcAft>
              <a:buSzPts val="1000"/>
              <a:buFont typeface="Hanken Grotesk"/>
              <a:buNone/>
              <a:defRPr b="1" sz="1000">
                <a:latin typeface="Hanken Grotesk"/>
                <a:ea typeface="Hanken Grotesk"/>
                <a:cs typeface="Hanken Grotesk"/>
                <a:sym typeface="Hanken Grotesk"/>
              </a:defRPr>
            </a:lvl2pPr>
            <a:lvl3pPr lvl="2">
              <a:spcBef>
                <a:spcPts val="0"/>
              </a:spcBef>
              <a:spcAft>
                <a:spcPts val="0"/>
              </a:spcAft>
              <a:buSzPts val="1000"/>
              <a:buFont typeface="Hanken Grotesk"/>
              <a:buNone/>
              <a:defRPr b="1" sz="1000">
                <a:latin typeface="Hanken Grotesk"/>
                <a:ea typeface="Hanken Grotesk"/>
                <a:cs typeface="Hanken Grotesk"/>
                <a:sym typeface="Hanken Grotesk"/>
              </a:defRPr>
            </a:lvl3pPr>
            <a:lvl4pPr lvl="3">
              <a:spcBef>
                <a:spcPts val="0"/>
              </a:spcBef>
              <a:spcAft>
                <a:spcPts val="0"/>
              </a:spcAft>
              <a:buSzPts val="1000"/>
              <a:buFont typeface="Hanken Grotesk"/>
              <a:buNone/>
              <a:defRPr b="1" sz="1000">
                <a:latin typeface="Hanken Grotesk"/>
                <a:ea typeface="Hanken Grotesk"/>
                <a:cs typeface="Hanken Grotesk"/>
                <a:sym typeface="Hanken Grotesk"/>
              </a:defRPr>
            </a:lvl4pPr>
            <a:lvl5pPr lvl="4">
              <a:spcBef>
                <a:spcPts val="0"/>
              </a:spcBef>
              <a:spcAft>
                <a:spcPts val="0"/>
              </a:spcAft>
              <a:buSzPts val="1000"/>
              <a:buFont typeface="Hanken Grotesk"/>
              <a:buNone/>
              <a:defRPr b="1" sz="1000">
                <a:latin typeface="Hanken Grotesk"/>
                <a:ea typeface="Hanken Grotesk"/>
                <a:cs typeface="Hanken Grotesk"/>
                <a:sym typeface="Hanken Grotesk"/>
              </a:defRPr>
            </a:lvl5pPr>
            <a:lvl6pPr lvl="5">
              <a:spcBef>
                <a:spcPts val="0"/>
              </a:spcBef>
              <a:spcAft>
                <a:spcPts val="0"/>
              </a:spcAft>
              <a:buSzPts val="1000"/>
              <a:buFont typeface="Hanken Grotesk"/>
              <a:buNone/>
              <a:defRPr b="1" sz="1000">
                <a:latin typeface="Hanken Grotesk"/>
                <a:ea typeface="Hanken Grotesk"/>
                <a:cs typeface="Hanken Grotesk"/>
                <a:sym typeface="Hanken Grotesk"/>
              </a:defRPr>
            </a:lvl6pPr>
            <a:lvl7pPr lvl="6">
              <a:spcBef>
                <a:spcPts val="0"/>
              </a:spcBef>
              <a:spcAft>
                <a:spcPts val="0"/>
              </a:spcAft>
              <a:buSzPts val="1000"/>
              <a:buFont typeface="Hanken Grotesk"/>
              <a:buNone/>
              <a:defRPr b="1" sz="1000">
                <a:latin typeface="Hanken Grotesk"/>
                <a:ea typeface="Hanken Grotesk"/>
                <a:cs typeface="Hanken Grotesk"/>
                <a:sym typeface="Hanken Grotesk"/>
              </a:defRPr>
            </a:lvl7pPr>
            <a:lvl8pPr lvl="7">
              <a:spcBef>
                <a:spcPts val="0"/>
              </a:spcBef>
              <a:spcAft>
                <a:spcPts val="0"/>
              </a:spcAft>
              <a:buSzPts val="1000"/>
              <a:buFont typeface="Hanken Grotesk"/>
              <a:buNone/>
              <a:defRPr b="1" sz="1000">
                <a:latin typeface="Hanken Grotesk"/>
                <a:ea typeface="Hanken Grotesk"/>
                <a:cs typeface="Hanken Grotesk"/>
                <a:sym typeface="Hanken Grotesk"/>
              </a:defRPr>
            </a:lvl8pPr>
            <a:lvl9pPr lvl="8">
              <a:spcBef>
                <a:spcPts val="0"/>
              </a:spcBef>
              <a:spcAft>
                <a:spcPts val="0"/>
              </a:spcAft>
              <a:buSzPts val="1000"/>
              <a:buFont typeface="Hanken Grotesk"/>
              <a:buNone/>
              <a:defRPr b="1" sz="1000">
                <a:latin typeface="Hanken Grotesk"/>
                <a:ea typeface="Hanken Grotesk"/>
                <a:cs typeface="Hanken Grotesk"/>
                <a:sym typeface="Hanken Grotesk"/>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2">
  <p:cSld name="CUSTOM_1_1_1_1">
    <p:spTree>
      <p:nvGrpSpPr>
        <p:cNvPr id="424" name="Shape 424"/>
        <p:cNvGrpSpPr/>
        <p:nvPr/>
      </p:nvGrpSpPr>
      <p:grpSpPr>
        <a:xfrm>
          <a:off x="0" y="0"/>
          <a:ext cx="0" cy="0"/>
          <a:chOff x="0" y="0"/>
          <a:chExt cx="0" cy="0"/>
        </a:xfrm>
      </p:grpSpPr>
      <p:sp>
        <p:nvSpPr>
          <p:cNvPr id="425" name="Google Shape;425;p21"/>
          <p:cNvSpPr/>
          <p:nvPr/>
        </p:nvSpPr>
        <p:spPr>
          <a:xfrm>
            <a:off x="-2450" y="486600"/>
            <a:ext cx="9144000" cy="46569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26" name="Google Shape;426;p21"/>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27" name="Google Shape;427;p21"/>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28" name="Google Shape;428;p21"/>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29" name="Google Shape;429;p21"/>
          <p:cNvSpPr txBox="1"/>
          <p:nvPr>
            <p:ph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430" name="Google Shape;430;p21"/>
          <p:cNvSpPr txBox="1"/>
          <p:nvPr>
            <p:ph idx="4" type="subTitle"/>
          </p:nvPr>
        </p:nvSpPr>
        <p:spPr>
          <a:xfrm>
            <a:off x="1759000" y="3017700"/>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21"/>
          <p:cNvSpPr txBox="1"/>
          <p:nvPr>
            <p:ph idx="5" type="subTitle"/>
          </p:nvPr>
        </p:nvSpPr>
        <p:spPr>
          <a:xfrm>
            <a:off x="1758250" y="1663775"/>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2" name="Google Shape;432;p21"/>
          <p:cNvSpPr txBox="1"/>
          <p:nvPr>
            <p:ph idx="6" type="subTitle"/>
          </p:nvPr>
        </p:nvSpPr>
        <p:spPr>
          <a:xfrm>
            <a:off x="1758250" y="2340600"/>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3" name="Google Shape;433;p21"/>
          <p:cNvSpPr txBox="1"/>
          <p:nvPr>
            <p:ph idx="7" type="subTitle"/>
          </p:nvPr>
        </p:nvSpPr>
        <p:spPr>
          <a:xfrm>
            <a:off x="1758250" y="3694800"/>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4" name="Google Shape;434;p21"/>
          <p:cNvSpPr txBox="1"/>
          <p:nvPr>
            <p:ph idx="8" type="subTitle"/>
          </p:nvPr>
        </p:nvSpPr>
        <p:spPr>
          <a:xfrm>
            <a:off x="1758250" y="4367075"/>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5" name="Google Shape;435;p21"/>
          <p:cNvSpPr txBox="1"/>
          <p:nvPr>
            <p:ph idx="9" type="subTitle"/>
          </p:nvPr>
        </p:nvSpPr>
        <p:spPr>
          <a:xfrm>
            <a:off x="228148" y="3019975"/>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36" name="Google Shape;436;p21"/>
          <p:cNvSpPr txBox="1"/>
          <p:nvPr>
            <p:ph idx="13" type="subTitle"/>
          </p:nvPr>
        </p:nvSpPr>
        <p:spPr>
          <a:xfrm>
            <a:off x="228148" y="1666050"/>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37" name="Google Shape;437;p21"/>
          <p:cNvSpPr txBox="1"/>
          <p:nvPr>
            <p:ph idx="14" type="subTitle"/>
          </p:nvPr>
        </p:nvSpPr>
        <p:spPr>
          <a:xfrm>
            <a:off x="228148" y="2342875"/>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38" name="Google Shape;438;p21"/>
          <p:cNvSpPr txBox="1"/>
          <p:nvPr>
            <p:ph idx="15" type="subTitle"/>
          </p:nvPr>
        </p:nvSpPr>
        <p:spPr>
          <a:xfrm>
            <a:off x="228148" y="3697075"/>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39" name="Google Shape;439;p21"/>
          <p:cNvSpPr txBox="1"/>
          <p:nvPr>
            <p:ph idx="16" type="subTitle"/>
          </p:nvPr>
        </p:nvSpPr>
        <p:spPr>
          <a:xfrm>
            <a:off x="228148" y="4369350"/>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40" name="Google Shape;440;p21"/>
          <p:cNvSpPr txBox="1"/>
          <p:nvPr>
            <p:ph idx="17" type="title"/>
          </p:nvPr>
        </p:nvSpPr>
        <p:spPr>
          <a:xfrm>
            <a:off x="596525" y="753331"/>
            <a:ext cx="7062000" cy="9105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1" name="Google Shape;441;p21"/>
          <p:cNvSpPr txBox="1"/>
          <p:nvPr>
            <p:ph idx="18" type="body"/>
          </p:nvPr>
        </p:nvSpPr>
        <p:spPr>
          <a:xfrm>
            <a:off x="4571300" y="4367075"/>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2" name="Google Shape;442;p21"/>
          <p:cNvSpPr txBox="1"/>
          <p:nvPr>
            <p:ph idx="19" type="body"/>
          </p:nvPr>
        </p:nvSpPr>
        <p:spPr>
          <a:xfrm>
            <a:off x="4571300" y="3694800"/>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3" name="Google Shape;443;p21"/>
          <p:cNvSpPr txBox="1"/>
          <p:nvPr>
            <p:ph idx="20" type="body"/>
          </p:nvPr>
        </p:nvSpPr>
        <p:spPr>
          <a:xfrm>
            <a:off x="4571300" y="3017700"/>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4" name="Google Shape;444;p21"/>
          <p:cNvSpPr txBox="1"/>
          <p:nvPr>
            <p:ph idx="21" type="body"/>
          </p:nvPr>
        </p:nvSpPr>
        <p:spPr>
          <a:xfrm>
            <a:off x="4571300" y="2340600"/>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5" name="Google Shape;445;p21"/>
          <p:cNvSpPr txBox="1"/>
          <p:nvPr>
            <p:ph idx="22" type="body"/>
          </p:nvPr>
        </p:nvSpPr>
        <p:spPr>
          <a:xfrm>
            <a:off x="4571300" y="1663775"/>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3">
  <p:cSld name="CUSTOM_1_1_1_1_1">
    <p:spTree>
      <p:nvGrpSpPr>
        <p:cNvPr id="446" name="Shape 446"/>
        <p:cNvGrpSpPr/>
        <p:nvPr/>
      </p:nvGrpSpPr>
      <p:grpSpPr>
        <a:xfrm>
          <a:off x="0" y="0"/>
          <a:ext cx="0" cy="0"/>
          <a:chOff x="0" y="0"/>
          <a:chExt cx="0" cy="0"/>
        </a:xfrm>
      </p:grpSpPr>
      <p:sp>
        <p:nvSpPr>
          <p:cNvPr id="447" name="Google Shape;447;p22"/>
          <p:cNvSpPr/>
          <p:nvPr/>
        </p:nvSpPr>
        <p:spPr>
          <a:xfrm>
            <a:off x="912237"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48" name="Google Shape;448;p22"/>
          <p:cNvSpPr/>
          <p:nvPr/>
        </p:nvSpPr>
        <p:spPr>
          <a:xfrm>
            <a:off x="2380538"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49" name="Google Shape;449;p22"/>
          <p:cNvSpPr/>
          <p:nvPr/>
        </p:nvSpPr>
        <p:spPr>
          <a:xfrm>
            <a:off x="3825863"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50" name="Google Shape;450;p22"/>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51" name="Google Shape;451;p22"/>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grpSp>
        <p:nvGrpSpPr>
          <p:cNvPr id="452" name="Google Shape;452;p22"/>
          <p:cNvGrpSpPr/>
          <p:nvPr/>
        </p:nvGrpSpPr>
        <p:grpSpPr>
          <a:xfrm>
            <a:off x="-2450" y="131788"/>
            <a:ext cx="9144000" cy="5011712"/>
            <a:chOff x="-2450" y="131788"/>
            <a:chExt cx="9144000" cy="5011712"/>
          </a:xfrm>
        </p:grpSpPr>
        <p:sp>
          <p:nvSpPr>
            <p:cNvPr id="453" name="Google Shape;453;p22"/>
            <p:cNvSpPr/>
            <p:nvPr/>
          </p:nvSpPr>
          <p:spPr>
            <a:xfrm>
              <a:off x="-2450" y="486600"/>
              <a:ext cx="9144000" cy="46569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54" name="Google Shape;454;p22"/>
            <p:cNvSpPr/>
            <p:nvPr/>
          </p:nvSpPr>
          <p:spPr>
            <a:xfrm>
              <a:off x="5278763"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455" name="Google Shape;455;p22"/>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56" name="Google Shape;456;p22"/>
          <p:cNvSpPr txBox="1"/>
          <p:nvPr>
            <p:ph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457" name="Google Shape;457;p22"/>
          <p:cNvSpPr txBox="1"/>
          <p:nvPr>
            <p:ph idx="4" type="subTitle"/>
          </p:nvPr>
        </p:nvSpPr>
        <p:spPr>
          <a:xfrm>
            <a:off x="229085" y="1666050"/>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58" name="Google Shape;458;p22"/>
          <p:cNvSpPr txBox="1"/>
          <p:nvPr>
            <p:ph idx="5" type="subTitle"/>
          </p:nvPr>
        </p:nvSpPr>
        <p:spPr>
          <a:xfrm>
            <a:off x="229085" y="2341863"/>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59" name="Google Shape;459;p22"/>
          <p:cNvSpPr txBox="1"/>
          <p:nvPr>
            <p:ph idx="6" type="subTitle"/>
          </p:nvPr>
        </p:nvSpPr>
        <p:spPr>
          <a:xfrm>
            <a:off x="229085" y="3018975"/>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0" name="Google Shape;460;p22"/>
          <p:cNvSpPr txBox="1"/>
          <p:nvPr>
            <p:ph idx="7" type="subTitle"/>
          </p:nvPr>
        </p:nvSpPr>
        <p:spPr>
          <a:xfrm>
            <a:off x="229085" y="3694788"/>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1" name="Google Shape;461;p22"/>
          <p:cNvSpPr txBox="1"/>
          <p:nvPr>
            <p:ph idx="8" type="subTitle"/>
          </p:nvPr>
        </p:nvSpPr>
        <p:spPr>
          <a:xfrm>
            <a:off x="229085" y="4371888"/>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2" name="Google Shape;462;p22"/>
          <p:cNvSpPr txBox="1"/>
          <p:nvPr>
            <p:ph idx="9" type="title"/>
          </p:nvPr>
        </p:nvSpPr>
        <p:spPr>
          <a:xfrm>
            <a:off x="596525" y="753324"/>
            <a:ext cx="7062000" cy="6834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3" name="Google Shape;463;p22"/>
          <p:cNvSpPr txBox="1"/>
          <p:nvPr>
            <p:ph idx="13" type="subTitle"/>
          </p:nvPr>
        </p:nvSpPr>
        <p:spPr>
          <a:xfrm>
            <a:off x="7916986"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4" name="Google Shape;464;p22"/>
          <p:cNvSpPr txBox="1"/>
          <p:nvPr>
            <p:ph idx="14" type="subTitle"/>
          </p:nvPr>
        </p:nvSpPr>
        <p:spPr>
          <a:xfrm>
            <a:off x="6689861"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5" name="Google Shape;465;p22"/>
          <p:cNvSpPr txBox="1"/>
          <p:nvPr>
            <p:ph idx="15" type="subTitle"/>
          </p:nvPr>
        </p:nvSpPr>
        <p:spPr>
          <a:xfrm>
            <a:off x="5462861"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6" name="Google Shape;466;p22"/>
          <p:cNvSpPr txBox="1"/>
          <p:nvPr>
            <p:ph idx="16" type="subTitle"/>
          </p:nvPr>
        </p:nvSpPr>
        <p:spPr>
          <a:xfrm>
            <a:off x="4235836"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7" name="Google Shape;467;p22"/>
          <p:cNvSpPr txBox="1"/>
          <p:nvPr>
            <p:ph idx="17" type="subTitle"/>
          </p:nvPr>
        </p:nvSpPr>
        <p:spPr>
          <a:xfrm>
            <a:off x="3008011"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468" name="Google Shape;468;p22"/>
          <p:cNvSpPr txBox="1"/>
          <p:nvPr>
            <p:ph idx="18" type="subTitle"/>
          </p:nvPr>
        </p:nvSpPr>
        <p:spPr>
          <a:xfrm>
            <a:off x="1781686"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p:cSld name="CUSTOM_3">
    <p:spTree>
      <p:nvGrpSpPr>
        <p:cNvPr id="469" name="Shape 469"/>
        <p:cNvGrpSpPr/>
        <p:nvPr/>
      </p:nvGrpSpPr>
      <p:grpSpPr>
        <a:xfrm>
          <a:off x="0" y="0"/>
          <a:ext cx="0" cy="0"/>
          <a:chOff x="0" y="0"/>
          <a:chExt cx="0" cy="0"/>
        </a:xfrm>
      </p:grpSpPr>
      <p:sp>
        <p:nvSpPr>
          <p:cNvPr id="470" name="Google Shape;470;p23"/>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71" name="Google Shape;471;p23"/>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472" name="Google Shape;472;p23"/>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473" name="Google Shape;473;p23"/>
          <p:cNvSpPr txBox="1"/>
          <p:nvPr>
            <p:ph idx="2"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4" name="Google Shape;474;p23"/>
          <p:cNvSpPr txBox="1"/>
          <p:nvPr>
            <p:ph idx="3" type="subTitle"/>
          </p:nvPr>
        </p:nvSpPr>
        <p:spPr>
          <a:xfrm>
            <a:off x="5539500" y="4387200"/>
            <a:ext cx="3002400" cy="6480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1200"/>
              <a:buFont typeface="Hanken Grotesk"/>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1">
  <p:cSld name="CUSTOM_3_1">
    <p:bg>
      <p:bgPr>
        <a:solidFill>
          <a:schemeClr val="dk2"/>
        </a:solidFill>
      </p:bgPr>
    </p:bg>
    <p:spTree>
      <p:nvGrpSpPr>
        <p:cNvPr id="475" name="Shape 475"/>
        <p:cNvGrpSpPr/>
        <p:nvPr/>
      </p:nvGrpSpPr>
      <p:grpSpPr>
        <a:xfrm>
          <a:off x="0" y="0"/>
          <a:ext cx="0" cy="0"/>
          <a:chOff x="0" y="0"/>
          <a:chExt cx="0" cy="0"/>
        </a:xfrm>
      </p:grpSpPr>
      <p:sp>
        <p:nvSpPr>
          <p:cNvPr id="476" name="Google Shape;476;p24"/>
          <p:cNvSpPr/>
          <p:nvPr/>
        </p:nvSpPr>
        <p:spPr>
          <a:xfrm>
            <a:off x="-2450" y="486600"/>
            <a:ext cx="9144000" cy="46569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77" name="Google Shape;477;p24"/>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478" name="Google Shape;478;p24"/>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479" name="Google Shape;479;p24"/>
          <p:cNvSpPr txBox="1"/>
          <p:nvPr>
            <p:ph idx="2" type="subTitle"/>
          </p:nvPr>
        </p:nvSpPr>
        <p:spPr>
          <a:xfrm>
            <a:off x="5539500" y="4387200"/>
            <a:ext cx="3002400" cy="6480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1200"/>
              <a:buFont typeface="Hanken Grotesk"/>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0" name="Google Shape;480;p24"/>
          <p:cNvSpPr txBox="1"/>
          <p:nvPr>
            <p:ph idx="3"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1 1">
  <p:cSld name="CUSTOM_7_1_1_1_1_1_1_1_1_1_1_1_1_1_1_1_1_6_1">
    <p:spTree>
      <p:nvGrpSpPr>
        <p:cNvPr id="481" name="Shape 481"/>
        <p:cNvGrpSpPr/>
        <p:nvPr/>
      </p:nvGrpSpPr>
      <p:grpSpPr>
        <a:xfrm>
          <a:off x="0" y="0"/>
          <a:ext cx="0" cy="0"/>
          <a:chOff x="0" y="0"/>
          <a:chExt cx="0" cy="0"/>
        </a:xfrm>
      </p:grpSpPr>
      <p:sp>
        <p:nvSpPr>
          <p:cNvPr id="482" name="Google Shape;482;p25"/>
          <p:cNvSpPr txBox="1"/>
          <p:nvPr>
            <p:ph type="title"/>
          </p:nvPr>
        </p:nvSpPr>
        <p:spPr>
          <a:xfrm>
            <a:off x="2184250"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83" name="Google Shape;483;p25"/>
          <p:cNvSpPr txBox="1"/>
          <p:nvPr>
            <p:ph idx="2" type="title"/>
          </p:nvPr>
        </p:nvSpPr>
        <p:spPr>
          <a:xfrm>
            <a:off x="3962263"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84" name="Google Shape;484;p25"/>
          <p:cNvSpPr txBox="1"/>
          <p:nvPr>
            <p:ph idx="3" type="title"/>
          </p:nvPr>
        </p:nvSpPr>
        <p:spPr>
          <a:xfrm>
            <a:off x="406525"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85" name="Google Shape;485;p25"/>
          <p:cNvSpPr txBox="1"/>
          <p:nvPr>
            <p:ph idx="4" type="title"/>
          </p:nvPr>
        </p:nvSpPr>
        <p:spPr>
          <a:xfrm>
            <a:off x="5729600"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86" name="Google Shape;486;p25"/>
          <p:cNvSpPr txBox="1"/>
          <p:nvPr>
            <p:ph idx="5" type="title"/>
          </p:nvPr>
        </p:nvSpPr>
        <p:spPr>
          <a:xfrm>
            <a:off x="7518138"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87" name="Google Shape;487;p25"/>
          <p:cNvSpPr txBox="1"/>
          <p:nvPr>
            <p:ph idx="6" type="title"/>
          </p:nvPr>
        </p:nvSpPr>
        <p:spPr>
          <a:xfrm>
            <a:off x="22475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88" name="Google Shape;488;p25"/>
          <p:cNvSpPr txBox="1"/>
          <p:nvPr>
            <p:ph idx="7" type="title"/>
          </p:nvPr>
        </p:nvSpPr>
        <p:spPr>
          <a:xfrm>
            <a:off x="200380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89" name="Google Shape;489;p25"/>
          <p:cNvSpPr txBox="1"/>
          <p:nvPr>
            <p:ph idx="8" type="title"/>
          </p:nvPr>
        </p:nvSpPr>
        <p:spPr>
          <a:xfrm>
            <a:off x="378050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90" name="Google Shape;490;p25"/>
          <p:cNvSpPr txBox="1"/>
          <p:nvPr>
            <p:ph idx="9" type="title"/>
          </p:nvPr>
        </p:nvSpPr>
        <p:spPr>
          <a:xfrm>
            <a:off x="555865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91" name="Google Shape;491;p25"/>
          <p:cNvSpPr txBox="1"/>
          <p:nvPr>
            <p:ph idx="13" type="title"/>
          </p:nvPr>
        </p:nvSpPr>
        <p:spPr>
          <a:xfrm>
            <a:off x="733645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92" name="Google Shape;492;p25"/>
          <p:cNvSpPr txBox="1"/>
          <p:nvPr>
            <p:ph idx="14" type="title"/>
          </p:nvPr>
        </p:nvSpPr>
        <p:spPr>
          <a:xfrm>
            <a:off x="7339963"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493" name="Google Shape;493;p25"/>
          <p:cNvSpPr txBox="1"/>
          <p:nvPr>
            <p:ph idx="15" type="title"/>
          </p:nvPr>
        </p:nvSpPr>
        <p:spPr>
          <a:xfrm>
            <a:off x="3780063"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494" name="Google Shape;494;p25"/>
          <p:cNvSpPr txBox="1"/>
          <p:nvPr>
            <p:ph idx="16" type="title"/>
          </p:nvPr>
        </p:nvSpPr>
        <p:spPr>
          <a:xfrm>
            <a:off x="5557163"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495" name="Google Shape;495;p25"/>
          <p:cNvSpPr txBox="1"/>
          <p:nvPr>
            <p:ph idx="17" type="title"/>
          </p:nvPr>
        </p:nvSpPr>
        <p:spPr>
          <a:xfrm>
            <a:off x="227650"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496" name="Google Shape;496;p25"/>
          <p:cNvSpPr txBox="1"/>
          <p:nvPr>
            <p:ph idx="18" type="title"/>
          </p:nvPr>
        </p:nvSpPr>
        <p:spPr>
          <a:xfrm>
            <a:off x="2004750"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497" name="Google Shape;497;p25"/>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98" name="Google Shape;498;p25"/>
          <p:cNvSpPr txBox="1"/>
          <p:nvPr>
            <p:ph idx="19" type="body"/>
          </p:nvPr>
        </p:nvSpPr>
        <p:spPr>
          <a:xfrm>
            <a:off x="223881"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99" name="Google Shape;499;p25"/>
          <p:cNvSpPr txBox="1"/>
          <p:nvPr>
            <p:ph idx="20" type="body"/>
          </p:nvPr>
        </p:nvSpPr>
        <p:spPr>
          <a:xfrm>
            <a:off x="2004019"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0" name="Google Shape;500;p25"/>
          <p:cNvSpPr txBox="1"/>
          <p:nvPr>
            <p:ph idx="21" type="body"/>
          </p:nvPr>
        </p:nvSpPr>
        <p:spPr>
          <a:xfrm>
            <a:off x="3780063"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1" name="Google Shape;501;p25"/>
          <p:cNvSpPr txBox="1"/>
          <p:nvPr>
            <p:ph idx="22" type="body"/>
          </p:nvPr>
        </p:nvSpPr>
        <p:spPr>
          <a:xfrm>
            <a:off x="5557163"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2" name="Google Shape;502;p25"/>
          <p:cNvSpPr txBox="1"/>
          <p:nvPr>
            <p:ph idx="23" type="body"/>
          </p:nvPr>
        </p:nvSpPr>
        <p:spPr>
          <a:xfrm>
            <a:off x="7334263"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3" name="Google Shape;503;p25"/>
          <p:cNvSpPr txBox="1"/>
          <p:nvPr>
            <p:ph idx="24" type="body"/>
          </p:nvPr>
        </p:nvSpPr>
        <p:spPr>
          <a:xfrm>
            <a:off x="226606"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4" name="Google Shape;504;p25"/>
          <p:cNvSpPr txBox="1"/>
          <p:nvPr>
            <p:ph idx="25" type="body"/>
          </p:nvPr>
        </p:nvSpPr>
        <p:spPr>
          <a:xfrm>
            <a:off x="2006744"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5" name="Google Shape;505;p25"/>
          <p:cNvSpPr txBox="1"/>
          <p:nvPr>
            <p:ph idx="26" type="body"/>
          </p:nvPr>
        </p:nvSpPr>
        <p:spPr>
          <a:xfrm>
            <a:off x="3782788"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6" name="Google Shape;506;p25"/>
          <p:cNvSpPr txBox="1"/>
          <p:nvPr>
            <p:ph idx="27" type="body"/>
          </p:nvPr>
        </p:nvSpPr>
        <p:spPr>
          <a:xfrm>
            <a:off x="5559888"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7" name="Google Shape;507;p25"/>
          <p:cNvSpPr txBox="1"/>
          <p:nvPr>
            <p:ph idx="28" type="body"/>
          </p:nvPr>
        </p:nvSpPr>
        <p:spPr>
          <a:xfrm>
            <a:off x="7339713"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8" name="Google Shape;508;p25"/>
          <p:cNvSpPr txBox="1"/>
          <p:nvPr>
            <p:ph idx="29" type="body"/>
          </p:nvPr>
        </p:nvSpPr>
        <p:spPr>
          <a:xfrm>
            <a:off x="223519"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9" name="Google Shape;509;p25"/>
          <p:cNvSpPr txBox="1"/>
          <p:nvPr>
            <p:ph idx="30" type="body"/>
          </p:nvPr>
        </p:nvSpPr>
        <p:spPr>
          <a:xfrm>
            <a:off x="2003656"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10" name="Google Shape;510;p25"/>
          <p:cNvSpPr txBox="1"/>
          <p:nvPr>
            <p:ph idx="31" type="body"/>
          </p:nvPr>
        </p:nvSpPr>
        <p:spPr>
          <a:xfrm>
            <a:off x="3779701"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11" name="Google Shape;511;p25"/>
          <p:cNvSpPr txBox="1"/>
          <p:nvPr>
            <p:ph idx="32" type="body"/>
          </p:nvPr>
        </p:nvSpPr>
        <p:spPr>
          <a:xfrm>
            <a:off x="5556800"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12" name="Google Shape;512;p25"/>
          <p:cNvSpPr txBox="1"/>
          <p:nvPr>
            <p:ph idx="33" type="body"/>
          </p:nvPr>
        </p:nvSpPr>
        <p:spPr>
          <a:xfrm>
            <a:off x="7336626"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13" name="Shape 513"/>
        <p:cNvGrpSpPr/>
        <p:nvPr/>
      </p:nvGrpSpPr>
      <p:grpSpPr>
        <a:xfrm>
          <a:off x="0" y="0"/>
          <a:ext cx="0" cy="0"/>
          <a:chOff x="0" y="0"/>
          <a:chExt cx="0" cy="0"/>
        </a:xfrm>
      </p:grpSpPr>
      <p:sp>
        <p:nvSpPr>
          <p:cNvPr id="514" name="Google Shape;51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15" name="Google Shape;51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16" name="Shape 516"/>
        <p:cNvGrpSpPr/>
        <p:nvPr/>
      </p:nvGrpSpPr>
      <p:grpSpPr>
        <a:xfrm>
          <a:off x="0" y="0"/>
          <a:ext cx="0" cy="0"/>
          <a:chOff x="0" y="0"/>
          <a:chExt cx="0" cy="0"/>
        </a:xfrm>
      </p:grpSpPr>
      <p:sp>
        <p:nvSpPr>
          <p:cNvPr id="517" name="Google Shape;517;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518" name="Shape 518"/>
        <p:cNvGrpSpPr/>
        <p:nvPr/>
      </p:nvGrpSpPr>
      <p:grpSpPr>
        <a:xfrm>
          <a:off x="0" y="0"/>
          <a:ext cx="0" cy="0"/>
          <a:chOff x="0" y="0"/>
          <a:chExt cx="0" cy="0"/>
        </a:xfrm>
      </p:grpSpPr>
      <p:sp>
        <p:nvSpPr>
          <p:cNvPr id="519" name="Google Shape;519;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20" name="Google Shape;520;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521" name="Shape 521"/>
        <p:cNvGrpSpPr/>
        <p:nvPr/>
      </p:nvGrpSpPr>
      <p:grpSpPr>
        <a:xfrm>
          <a:off x="0" y="0"/>
          <a:ext cx="0" cy="0"/>
          <a:chOff x="0" y="0"/>
          <a:chExt cx="0" cy="0"/>
        </a:xfrm>
      </p:grpSpPr>
      <p:sp>
        <p:nvSpPr>
          <p:cNvPr id="522" name="Google Shape;522;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23" name="Google Shape;523;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24" name="Google Shape;524;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25" name="Shape 525"/>
        <p:cNvGrpSpPr/>
        <p:nvPr/>
      </p:nvGrpSpPr>
      <p:grpSpPr>
        <a:xfrm>
          <a:off x="0" y="0"/>
          <a:ext cx="0" cy="0"/>
          <a:chOff x="0" y="0"/>
          <a:chExt cx="0" cy="0"/>
        </a:xfrm>
      </p:grpSpPr>
      <p:sp>
        <p:nvSpPr>
          <p:cNvPr id="526" name="Google Shape;526;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Folder Orange">
  <p:cSld name="CUSTOM_1">
    <p:spTree>
      <p:nvGrpSpPr>
        <p:cNvPr id="39" name="Shape 39"/>
        <p:cNvGrpSpPr/>
        <p:nvPr/>
      </p:nvGrpSpPr>
      <p:grpSpPr>
        <a:xfrm>
          <a:off x="0" y="0"/>
          <a:ext cx="0" cy="0"/>
          <a:chOff x="0" y="0"/>
          <a:chExt cx="0" cy="0"/>
        </a:xfrm>
      </p:grpSpPr>
      <p:sp>
        <p:nvSpPr>
          <p:cNvPr id="40" name="Google Shape;40;p4"/>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1" name="Google Shape;41;p4"/>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2" name="Google Shape;42;p4"/>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3" name="Google Shape;43;p4"/>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4" name="Google Shape;44;p4"/>
          <p:cNvSpPr txBox="1"/>
          <p:nvPr>
            <p:ph idx="4" type="subTitle"/>
          </p:nvPr>
        </p:nvSpPr>
        <p:spPr>
          <a:xfrm>
            <a:off x="57241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5" name="Google Shape;45;p4"/>
          <p:cNvSpPr txBox="1"/>
          <p:nvPr>
            <p:ph type="title"/>
          </p:nvPr>
        </p:nvSpPr>
        <p:spPr>
          <a:xfrm>
            <a:off x="1399000" y="2328176"/>
            <a:ext cx="6881700" cy="781500"/>
          </a:xfrm>
          <a:prstGeom prst="rect">
            <a:avLst/>
          </a:prstGeom>
        </p:spPr>
        <p:txBody>
          <a:bodyPr anchorCtr="0" anchor="t" bIns="0" lIns="91425" spcFirstLastPara="1" rIns="91425" wrap="square" tIns="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6" name="Google Shape;46;p4"/>
          <p:cNvSpPr txBox="1"/>
          <p:nvPr>
            <p:ph idx="5" type="title"/>
          </p:nvPr>
        </p:nvSpPr>
        <p:spPr>
          <a:xfrm>
            <a:off x="1399000" y="3779000"/>
            <a:ext cx="6881700" cy="774000"/>
          </a:xfrm>
          <a:prstGeom prst="rect">
            <a:avLst/>
          </a:prstGeom>
        </p:spPr>
        <p:txBody>
          <a:bodyPr anchorCtr="0" anchor="t" bIns="0" lIns="91425" spcFirstLastPara="1" rIns="91425" wrap="square" tIns="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7" name="Google Shape;47;p4"/>
          <p:cNvSpPr txBox="1"/>
          <p:nvPr>
            <p:ph idx="6" type="title"/>
          </p:nvPr>
        </p:nvSpPr>
        <p:spPr>
          <a:xfrm>
            <a:off x="1399000" y="858998"/>
            <a:ext cx="6881700" cy="781500"/>
          </a:xfrm>
          <a:prstGeom prst="rect">
            <a:avLst/>
          </a:prstGeom>
        </p:spPr>
        <p:txBody>
          <a:bodyPr anchorCtr="0" anchor="t" bIns="0" lIns="91425" spcFirstLastPara="1" rIns="91425" wrap="square" tIns="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8" name="Google Shape;48;p4"/>
          <p:cNvSpPr/>
          <p:nvPr/>
        </p:nvSpPr>
        <p:spPr>
          <a:xfrm>
            <a:off x="1399001" y="4559050"/>
            <a:ext cx="1440300" cy="252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49" name="Google Shape;49;p4"/>
          <p:cNvSpPr/>
          <p:nvPr/>
        </p:nvSpPr>
        <p:spPr>
          <a:xfrm>
            <a:off x="1399026" y="3106187"/>
            <a:ext cx="1440300" cy="252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0" name="Google Shape;50;p4"/>
          <p:cNvSpPr/>
          <p:nvPr/>
        </p:nvSpPr>
        <p:spPr>
          <a:xfrm>
            <a:off x="1399001" y="1640387"/>
            <a:ext cx="1440300" cy="252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51" name="Google Shape;51;p4"/>
          <p:cNvSpPr txBox="1"/>
          <p:nvPr>
            <p:ph idx="7" type="title"/>
          </p:nvPr>
        </p:nvSpPr>
        <p:spPr>
          <a:xfrm>
            <a:off x="1552450" y="3144818"/>
            <a:ext cx="1133400" cy="176700"/>
          </a:xfrm>
          <a:prstGeom prst="rect">
            <a:avLst/>
          </a:prstGeom>
        </p:spPr>
        <p:txBody>
          <a:bodyPr anchorCtr="0" anchor="t" bIns="91425" lIns="91425" spcFirstLastPara="1" rIns="91425" wrap="square" tIns="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p:txBody>
      </p:sp>
      <p:sp>
        <p:nvSpPr>
          <p:cNvPr id="52" name="Google Shape;52;p4"/>
          <p:cNvSpPr txBox="1"/>
          <p:nvPr>
            <p:ph idx="8" type="title"/>
          </p:nvPr>
        </p:nvSpPr>
        <p:spPr>
          <a:xfrm>
            <a:off x="1552450" y="4601474"/>
            <a:ext cx="1133400" cy="176700"/>
          </a:xfrm>
          <a:prstGeom prst="rect">
            <a:avLst/>
          </a:prstGeom>
        </p:spPr>
        <p:txBody>
          <a:bodyPr anchorCtr="0" anchor="t" bIns="91425" lIns="91425" spcFirstLastPara="1" rIns="91425" wrap="square" tIns="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p:txBody>
      </p:sp>
      <p:sp>
        <p:nvSpPr>
          <p:cNvPr id="53" name="Google Shape;53;p4"/>
          <p:cNvSpPr txBox="1"/>
          <p:nvPr>
            <p:ph idx="9" type="title"/>
          </p:nvPr>
        </p:nvSpPr>
        <p:spPr>
          <a:xfrm>
            <a:off x="1552450" y="1678277"/>
            <a:ext cx="1133400" cy="176700"/>
          </a:xfrm>
          <a:prstGeom prst="rect">
            <a:avLst/>
          </a:prstGeom>
        </p:spPr>
        <p:txBody>
          <a:bodyPr anchorCtr="0" anchor="t" bIns="91425" lIns="91425" spcFirstLastPara="1" rIns="91425" wrap="square" tIns="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p:txBody>
      </p:sp>
      <p:sp>
        <p:nvSpPr>
          <p:cNvPr id="54" name="Google Shape;54;p4"/>
          <p:cNvSpPr/>
          <p:nvPr>
            <p:ph idx="13" type="pic"/>
          </p:nvPr>
        </p:nvSpPr>
        <p:spPr>
          <a:xfrm>
            <a:off x="325850" y="928525"/>
            <a:ext cx="930900" cy="930900"/>
          </a:xfrm>
          <a:prstGeom prst="roundRect">
            <a:avLst>
              <a:gd fmla="val 12343" name="adj"/>
            </a:avLst>
          </a:prstGeom>
          <a:solidFill>
            <a:schemeClr val="lt1"/>
          </a:solidFill>
          <a:ln>
            <a:noFill/>
          </a:ln>
        </p:spPr>
      </p:sp>
      <p:sp>
        <p:nvSpPr>
          <p:cNvPr id="55" name="Google Shape;55;p4"/>
          <p:cNvSpPr/>
          <p:nvPr>
            <p:ph idx="14" type="pic"/>
          </p:nvPr>
        </p:nvSpPr>
        <p:spPr>
          <a:xfrm>
            <a:off x="325850" y="2396325"/>
            <a:ext cx="930900" cy="930900"/>
          </a:xfrm>
          <a:prstGeom prst="roundRect">
            <a:avLst>
              <a:gd fmla="val 12343" name="adj"/>
            </a:avLst>
          </a:prstGeom>
          <a:solidFill>
            <a:schemeClr val="lt1"/>
          </a:solidFill>
          <a:ln>
            <a:noFill/>
          </a:ln>
        </p:spPr>
      </p:sp>
      <p:sp>
        <p:nvSpPr>
          <p:cNvPr id="56" name="Google Shape;56;p4"/>
          <p:cNvSpPr/>
          <p:nvPr>
            <p:ph idx="15" type="pic"/>
          </p:nvPr>
        </p:nvSpPr>
        <p:spPr>
          <a:xfrm>
            <a:off x="325850" y="3849175"/>
            <a:ext cx="930900" cy="930900"/>
          </a:xfrm>
          <a:prstGeom prst="roundRect">
            <a:avLst>
              <a:gd fmla="val 12343" name="adj"/>
            </a:avLst>
          </a:prstGeom>
          <a:solidFill>
            <a:schemeClr val="lt1"/>
          </a:solidFill>
          <a:ln>
            <a:noFill/>
          </a:ln>
        </p:spPr>
      </p:sp>
      <p:sp>
        <p:nvSpPr>
          <p:cNvPr id="57" name="Google Shape;57;p4"/>
          <p:cNvSpPr txBox="1"/>
          <p:nvPr>
            <p:ph idx="16" type="body"/>
          </p:nvPr>
        </p:nvSpPr>
        <p:spPr>
          <a:xfrm>
            <a:off x="3060150" y="1598250"/>
            <a:ext cx="5311800" cy="403500"/>
          </a:xfrm>
          <a:prstGeom prst="rect">
            <a:avLst/>
          </a:prstGeom>
        </p:spPr>
        <p:txBody>
          <a:bodyPr anchorCtr="0" anchor="t" bIns="91425" lIns="91425" spcFirstLastPara="1" rIns="91425"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8" name="Google Shape;58;p4"/>
          <p:cNvSpPr txBox="1"/>
          <p:nvPr>
            <p:ph idx="17" type="body"/>
          </p:nvPr>
        </p:nvSpPr>
        <p:spPr>
          <a:xfrm>
            <a:off x="3060150" y="3108200"/>
            <a:ext cx="5311800" cy="403500"/>
          </a:xfrm>
          <a:prstGeom prst="rect">
            <a:avLst/>
          </a:prstGeom>
        </p:spPr>
        <p:txBody>
          <a:bodyPr anchorCtr="0" anchor="t" bIns="91425" lIns="91425" spcFirstLastPara="1" rIns="91425"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 name="Google Shape;59;p4"/>
          <p:cNvSpPr txBox="1"/>
          <p:nvPr>
            <p:ph idx="18" type="body"/>
          </p:nvPr>
        </p:nvSpPr>
        <p:spPr>
          <a:xfrm>
            <a:off x="3060150" y="4553025"/>
            <a:ext cx="5311800" cy="403500"/>
          </a:xfrm>
          <a:prstGeom prst="rect">
            <a:avLst/>
          </a:prstGeom>
        </p:spPr>
        <p:txBody>
          <a:bodyPr anchorCtr="0" anchor="t" bIns="91425" lIns="91425" spcFirstLastPara="1" rIns="91425"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527" name="Shape 527"/>
        <p:cNvGrpSpPr/>
        <p:nvPr/>
      </p:nvGrpSpPr>
      <p:grpSpPr>
        <a:xfrm>
          <a:off x="0" y="0"/>
          <a:ext cx="0" cy="0"/>
          <a:chOff x="0" y="0"/>
          <a:chExt cx="0" cy="0"/>
        </a:xfrm>
      </p:grpSpPr>
      <p:sp>
        <p:nvSpPr>
          <p:cNvPr id="528" name="Google Shape;528;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29" name="Google Shape;529;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530" name="Shape 530"/>
        <p:cNvGrpSpPr/>
        <p:nvPr/>
      </p:nvGrpSpPr>
      <p:grpSpPr>
        <a:xfrm>
          <a:off x="0" y="0"/>
          <a:ext cx="0" cy="0"/>
          <a:chOff x="0" y="0"/>
          <a:chExt cx="0" cy="0"/>
        </a:xfrm>
      </p:grpSpPr>
      <p:sp>
        <p:nvSpPr>
          <p:cNvPr id="531" name="Google Shape;531;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532" name="Shape 532"/>
        <p:cNvGrpSpPr/>
        <p:nvPr/>
      </p:nvGrpSpPr>
      <p:grpSpPr>
        <a:xfrm>
          <a:off x="0" y="0"/>
          <a:ext cx="0" cy="0"/>
          <a:chOff x="0" y="0"/>
          <a:chExt cx="0" cy="0"/>
        </a:xfrm>
      </p:grpSpPr>
      <p:sp>
        <p:nvSpPr>
          <p:cNvPr id="533" name="Google Shape;533;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4" name="Google Shape;534;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5" name="Google Shape;535;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536" name="Shape 536"/>
        <p:cNvGrpSpPr/>
        <p:nvPr/>
      </p:nvGrpSpPr>
      <p:grpSpPr>
        <a:xfrm>
          <a:off x="0" y="0"/>
          <a:ext cx="0" cy="0"/>
          <a:chOff x="0" y="0"/>
          <a:chExt cx="0" cy="0"/>
        </a:xfrm>
      </p:grpSpPr>
      <p:sp>
        <p:nvSpPr>
          <p:cNvPr id="537" name="Google Shape;537;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538" name="Shape 538"/>
        <p:cNvGrpSpPr/>
        <p:nvPr/>
      </p:nvGrpSpPr>
      <p:grpSpPr>
        <a:xfrm>
          <a:off x="0" y="0"/>
          <a:ext cx="0" cy="0"/>
          <a:chOff x="0" y="0"/>
          <a:chExt cx="0" cy="0"/>
        </a:xfrm>
      </p:grpSpPr>
      <p:sp>
        <p:nvSpPr>
          <p:cNvPr id="539" name="Google Shape;539;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0" name="Google Shape;540;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1" name="Shape 54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42" name="Shape 542"/>
        <p:cNvGrpSpPr/>
        <p:nvPr/>
      </p:nvGrpSpPr>
      <p:grpSpPr>
        <a:xfrm>
          <a:off x="0" y="0"/>
          <a:ext cx="0" cy="0"/>
          <a:chOff x="0" y="0"/>
          <a:chExt cx="0" cy="0"/>
        </a:xfrm>
      </p:grpSpPr>
      <p:sp>
        <p:nvSpPr>
          <p:cNvPr id="543" name="Google Shape;543;p37"/>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44" name="Google Shape;544;p3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5" name="Google Shape;545;p3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6" name="Google Shape;546;p3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7" name="Google Shape;547;p3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8" name="Google Shape;548;p3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9" name="Google Shape;549;p3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550" name="Shape 550"/>
        <p:cNvGrpSpPr/>
        <p:nvPr/>
      </p:nvGrpSpPr>
      <p:grpSpPr>
        <a:xfrm>
          <a:off x="0" y="0"/>
          <a:ext cx="0" cy="0"/>
          <a:chOff x="0" y="0"/>
          <a:chExt cx="0" cy="0"/>
        </a:xfrm>
      </p:grpSpPr>
      <p:sp>
        <p:nvSpPr>
          <p:cNvPr id="551" name="Google Shape;551;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52" name="Google Shape;552;p38"/>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3" name="Google Shape;553;p3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554" name="Shape 554"/>
        <p:cNvGrpSpPr/>
        <p:nvPr/>
      </p:nvGrpSpPr>
      <p:grpSpPr>
        <a:xfrm>
          <a:off x="0" y="0"/>
          <a:ext cx="0" cy="0"/>
          <a:chOff x="0" y="0"/>
          <a:chExt cx="0" cy="0"/>
        </a:xfrm>
      </p:grpSpPr>
      <p:sp>
        <p:nvSpPr>
          <p:cNvPr id="555" name="Google Shape;555;p39"/>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56" name="Google Shape;556;p39"/>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7" name="Google Shape;557;p39"/>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58" name="Google Shape;558;p3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59" name="Google Shape;559;p3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560" name="Shape 560"/>
        <p:cNvGrpSpPr/>
        <p:nvPr/>
      </p:nvGrpSpPr>
      <p:grpSpPr>
        <a:xfrm>
          <a:off x="0" y="0"/>
          <a:ext cx="0" cy="0"/>
          <a:chOff x="0" y="0"/>
          <a:chExt cx="0" cy="0"/>
        </a:xfrm>
      </p:grpSpPr>
      <p:sp>
        <p:nvSpPr>
          <p:cNvPr id="561" name="Google Shape;561;p40"/>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62" name="Google Shape;562;p40"/>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63" name="Google Shape;563;p40"/>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64" name="Google Shape;564;p4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5" name="Google Shape;565;p4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6" name="Google Shape;566;p4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7" name="Google Shape;567;p40"/>
          <p:cNvSpPr txBox="1"/>
          <p:nvPr>
            <p:ph idx="6"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Folder Orange 2">
  <p:cSld name="CUSTOM_1_2">
    <p:spTree>
      <p:nvGrpSpPr>
        <p:cNvPr id="60" name="Shape 60"/>
        <p:cNvGrpSpPr/>
        <p:nvPr/>
      </p:nvGrpSpPr>
      <p:grpSpPr>
        <a:xfrm>
          <a:off x="0" y="0"/>
          <a:ext cx="0" cy="0"/>
          <a:chOff x="0" y="0"/>
          <a:chExt cx="0" cy="0"/>
        </a:xfrm>
      </p:grpSpPr>
      <p:sp>
        <p:nvSpPr>
          <p:cNvPr id="61" name="Google Shape;61;p5"/>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62" name="Google Shape;62;p5"/>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63" name="Google Shape;63;p5"/>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64" name="Google Shape;64;p5"/>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65" name="Google Shape;65;p5"/>
          <p:cNvSpPr txBox="1"/>
          <p:nvPr>
            <p:ph idx="4" type="subTitle"/>
          </p:nvPr>
        </p:nvSpPr>
        <p:spPr>
          <a:xfrm>
            <a:off x="57241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66" name="Google Shape;66;p5"/>
          <p:cNvSpPr txBox="1"/>
          <p:nvPr>
            <p:ph type="title"/>
          </p:nvPr>
        </p:nvSpPr>
        <p:spPr>
          <a:xfrm>
            <a:off x="596525" y="753331"/>
            <a:ext cx="7062000" cy="8550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5"/>
          <p:cNvSpPr txBox="1"/>
          <p:nvPr>
            <p:ph idx="5" type="title"/>
          </p:nvPr>
        </p:nvSpPr>
        <p:spPr>
          <a:xfrm>
            <a:off x="1279000" y="2812875"/>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p5"/>
          <p:cNvSpPr txBox="1"/>
          <p:nvPr>
            <p:ph idx="6" type="title"/>
          </p:nvPr>
        </p:nvSpPr>
        <p:spPr>
          <a:xfrm>
            <a:off x="1279000" y="3854630"/>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5"/>
          <p:cNvSpPr txBox="1"/>
          <p:nvPr>
            <p:ph idx="7" type="title"/>
          </p:nvPr>
        </p:nvSpPr>
        <p:spPr>
          <a:xfrm>
            <a:off x="4917850" y="1749478"/>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0" name="Google Shape;70;p5"/>
          <p:cNvSpPr txBox="1"/>
          <p:nvPr>
            <p:ph idx="8" type="title"/>
          </p:nvPr>
        </p:nvSpPr>
        <p:spPr>
          <a:xfrm>
            <a:off x="4917850" y="3854630"/>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5"/>
          <p:cNvSpPr txBox="1"/>
          <p:nvPr>
            <p:ph idx="9" type="title"/>
          </p:nvPr>
        </p:nvSpPr>
        <p:spPr>
          <a:xfrm>
            <a:off x="4925175" y="2812875"/>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5"/>
          <p:cNvSpPr/>
          <p:nvPr>
            <p:ph idx="13" type="pic"/>
          </p:nvPr>
        </p:nvSpPr>
        <p:spPr>
          <a:xfrm>
            <a:off x="4021150" y="1690575"/>
            <a:ext cx="735600" cy="735600"/>
          </a:xfrm>
          <a:prstGeom prst="ellipse">
            <a:avLst/>
          </a:prstGeom>
          <a:noFill/>
          <a:ln>
            <a:noFill/>
          </a:ln>
        </p:spPr>
      </p:sp>
      <p:sp>
        <p:nvSpPr>
          <p:cNvPr id="73" name="Google Shape;73;p5"/>
          <p:cNvSpPr/>
          <p:nvPr>
            <p:ph idx="14" type="pic"/>
          </p:nvPr>
        </p:nvSpPr>
        <p:spPr>
          <a:xfrm>
            <a:off x="4021150" y="2738375"/>
            <a:ext cx="735600" cy="735600"/>
          </a:xfrm>
          <a:prstGeom prst="ellipse">
            <a:avLst/>
          </a:prstGeom>
          <a:noFill/>
          <a:ln>
            <a:noFill/>
          </a:ln>
        </p:spPr>
      </p:sp>
      <p:sp>
        <p:nvSpPr>
          <p:cNvPr id="74" name="Google Shape;74;p5"/>
          <p:cNvSpPr/>
          <p:nvPr>
            <p:ph idx="15" type="pic"/>
          </p:nvPr>
        </p:nvSpPr>
        <p:spPr>
          <a:xfrm>
            <a:off x="4021150" y="3789600"/>
            <a:ext cx="735600" cy="735600"/>
          </a:xfrm>
          <a:prstGeom prst="ellipse">
            <a:avLst/>
          </a:prstGeom>
          <a:noFill/>
          <a:ln>
            <a:noFill/>
          </a:ln>
        </p:spPr>
      </p:sp>
      <p:sp>
        <p:nvSpPr>
          <p:cNvPr id="75" name="Google Shape;75;p5"/>
          <p:cNvSpPr/>
          <p:nvPr>
            <p:ph idx="16" type="pic"/>
          </p:nvPr>
        </p:nvSpPr>
        <p:spPr>
          <a:xfrm>
            <a:off x="377300" y="1690575"/>
            <a:ext cx="735600" cy="735600"/>
          </a:xfrm>
          <a:prstGeom prst="ellipse">
            <a:avLst/>
          </a:prstGeom>
          <a:noFill/>
          <a:ln>
            <a:noFill/>
          </a:ln>
        </p:spPr>
      </p:sp>
      <p:sp>
        <p:nvSpPr>
          <p:cNvPr id="76" name="Google Shape;76;p5"/>
          <p:cNvSpPr/>
          <p:nvPr>
            <p:ph idx="17" type="pic"/>
          </p:nvPr>
        </p:nvSpPr>
        <p:spPr>
          <a:xfrm>
            <a:off x="377300" y="2738375"/>
            <a:ext cx="735600" cy="735600"/>
          </a:xfrm>
          <a:prstGeom prst="ellipse">
            <a:avLst/>
          </a:prstGeom>
          <a:noFill/>
          <a:ln>
            <a:noFill/>
          </a:ln>
        </p:spPr>
      </p:sp>
      <p:sp>
        <p:nvSpPr>
          <p:cNvPr id="77" name="Google Shape;77;p5"/>
          <p:cNvSpPr/>
          <p:nvPr>
            <p:ph idx="18" type="pic"/>
          </p:nvPr>
        </p:nvSpPr>
        <p:spPr>
          <a:xfrm>
            <a:off x="377300" y="3789600"/>
            <a:ext cx="735600" cy="735600"/>
          </a:xfrm>
          <a:prstGeom prst="ellipse">
            <a:avLst/>
          </a:prstGeom>
          <a:noFill/>
          <a:ln>
            <a:noFill/>
          </a:ln>
        </p:spPr>
      </p:sp>
      <p:sp>
        <p:nvSpPr>
          <p:cNvPr id="78" name="Google Shape;78;p5"/>
          <p:cNvSpPr txBox="1"/>
          <p:nvPr>
            <p:ph idx="19" type="title"/>
          </p:nvPr>
        </p:nvSpPr>
        <p:spPr>
          <a:xfrm>
            <a:off x="1279000" y="1749478"/>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79" name="Google Shape;79;p5"/>
          <p:cNvSpPr txBox="1"/>
          <p:nvPr>
            <p:ph idx="20" type="body"/>
          </p:nvPr>
        </p:nvSpPr>
        <p:spPr>
          <a:xfrm>
            <a:off x="1279000" y="210055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0" name="Google Shape;80;p5"/>
          <p:cNvSpPr txBox="1"/>
          <p:nvPr>
            <p:ph idx="21" type="body"/>
          </p:nvPr>
        </p:nvSpPr>
        <p:spPr>
          <a:xfrm>
            <a:off x="1279000" y="420580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1" name="Google Shape;81;p5"/>
          <p:cNvSpPr txBox="1"/>
          <p:nvPr>
            <p:ph idx="22" type="body"/>
          </p:nvPr>
        </p:nvSpPr>
        <p:spPr>
          <a:xfrm>
            <a:off x="1279000" y="3164025"/>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2" name="Google Shape;82;p5"/>
          <p:cNvSpPr txBox="1"/>
          <p:nvPr>
            <p:ph idx="23" type="body"/>
          </p:nvPr>
        </p:nvSpPr>
        <p:spPr>
          <a:xfrm>
            <a:off x="4917850" y="210055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 name="Google Shape;83;p5"/>
          <p:cNvSpPr txBox="1"/>
          <p:nvPr>
            <p:ph idx="24" type="body"/>
          </p:nvPr>
        </p:nvSpPr>
        <p:spPr>
          <a:xfrm>
            <a:off x="4917850" y="420580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 name="Google Shape;84;p5"/>
          <p:cNvSpPr txBox="1"/>
          <p:nvPr>
            <p:ph idx="25" type="body"/>
          </p:nvPr>
        </p:nvSpPr>
        <p:spPr>
          <a:xfrm>
            <a:off x="4917850" y="3164025"/>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568" name="Shape 568"/>
        <p:cNvGrpSpPr/>
        <p:nvPr/>
      </p:nvGrpSpPr>
      <p:grpSpPr>
        <a:xfrm>
          <a:off x="0" y="0"/>
          <a:ext cx="0" cy="0"/>
          <a:chOff x="0" y="0"/>
          <a:chExt cx="0" cy="0"/>
        </a:xfrm>
      </p:grpSpPr>
      <p:sp>
        <p:nvSpPr>
          <p:cNvPr id="569" name="Google Shape;569;p41"/>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0" name="Google Shape;570;p41"/>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1" name="Google Shape;571;p41"/>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2" name="Google Shape;572;p41"/>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3" name="Google Shape;573;p41"/>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74" name="Google Shape;574;p4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75" name="Google Shape;575;p4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76" name="Google Shape;576;p4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77" name="Google Shape;577;p4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578" name="Shape 578"/>
        <p:cNvGrpSpPr/>
        <p:nvPr/>
      </p:nvGrpSpPr>
      <p:grpSpPr>
        <a:xfrm>
          <a:off x="0" y="0"/>
          <a:ext cx="0" cy="0"/>
          <a:chOff x="0" y="0"/>
          <a:chExt cx="0" cy="0"/>
        </a:xfrm>
      </p:grpSpPr>
      <p:sp>
        <p:nvSpPr>
          <p:cNvPr id="579" name="Google Shape;579;p4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80" name="Google Shape;580;p4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581" name="Shape 581"/>
        <p:cNvGrpSpPr/>
        <p:nvPr/>
      </p:nvGrpSpPr>
      <p:grpSpPr>
        <a:xfrm>
          <a:off x="0" y="0"/>
          <a:ext cx="0" cy="0"/>
          <a:chOff x="0" y="0"/>
          <a:chExt cx="0" cy="0"/>
        </a:xfrm>
      </p:grpSpPr>
      <p:sp>
        <p:nvSpPr>
          <p:cNvPr id="582" name="Google Shape;582;p43"/>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3" name="Google Shape;583;p43"/>
          <p:cNvSpPr/>
          <p:nvPr>
            <p:ph idx="2" type="pic"/>
          </p:nvPr>
        </p:nvSpPr>
        <p:spPr>
          <a:xfrm>
            <a:off x="4804825" y="1133300"/>
            <a:ext cx="4027500" cy="2392800"/>
          </a:xfrm>
          <a:prstGeom prst="rect">
            <a:avLst/>
          </a:prstGeom>
          <a:noFill/>
          <a:ln>
            <a:noFill/>
          </a:ln>
        </p:spPr>
      </p:sp>
      <p:sp>
        <p:nvSpPr>
          <p:cNvPr id="584" name="Google Shape;584;p43"/>
          <p:cNvSpPr/>
          <p:nvPr>
            <p:ph idx="3" type="pic"/>
          </p:nvPr>
        </p:nvSpPr>
        <p:spPr>
          <a:xfrm>
            <a:off x="311725" y="1133300"/>
            <a:ext cx="4027500" cy="2392800"/>
          </a:xfrm>
          <a:prstGeom prst="rect">
            <a:avLst/>
          </a:prstGeom>
          <a:noFill/>
          <a:ln>
            <a:noFill/>
          </a:ln>
        </p:spPr>
      </p:sp>
      <p:sp>
        <p:nvSpPr>
          <p:cNvPr id="585" name="Google Shape;585;p43"/>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6" name="Google Shape;586;p4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87" name="Google Shape;587;p4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588" name="Google Shape;588;p4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589" name="Shape 589"/>
        <p:cNvGrpSpPr/>
        <p:nvPr/>
      </p:nvGrpSpPr>
      <p:grpSpPr>
        <a:xfrm>
          <a:off x="0" y="0"/>
          <a:ext cx="0" cy="0"/>
          <a:chOff x="0" y="0"/>
          <a:chExt cx="0" cy="0"/>
        </a:xfrm>
      </p:grpSpPr>
      <p:sp>
        <p:nvSpPr>
          <p:cNvPr id="590" name="Google Shape;590;p44"/>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1" name="Google Shape;591;p44"/>
          <p:cNvSpPr/>
          <p:nvPr>
            <p:ph idx="2" type="pic"/>
          </p:nvPr>
        </p:nvSpPr>
        <p:spPr>
          <a:xfrm>
            <a:off x="6205225" y="1128325"/>
            <a:ext cx="2627100" cy="2273100"/>
          </a:xfrm>
          <a:prstGeom prst="rect">
            <a:avLst/>
          </a:prstGeom>
          <a:noFill/>
          <a:ln>
            <a:noFill/>
          </a:ln>
        </p:spPr>
      </p:sp>
      <p:sp>
        <p:nvSpPr>
          <p:cNvPr id="592" name="Google Shape;592;p44"/>
          <p:cNvSpPr/>
          <p:nvPr>
            <p:ph idx="3" type="pic"/>
          </p:nvPr>
        </p:nvSpPr>
        <p:spPr>
          <a:xfrm>
            <a:off x="311725" y="1128325"/>
            <a:ext cx="2627100" cy="2273100"/>
          </a:xfrm>
          <a:prstGeom prst="rect">
            <a:avLst/>
          </a:prstGeom>
          <a:noFill/>
          <a:ln>
            <a:noFill/>
          </a:ln>
        </p:spPr>
      </p:sp>
      <p:sp>
        <p:nvSpPr>
          <p:cNvPr id="593" name="Google Shape;593;p44"/>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44"/>
          <p:cNvSpPr/>
          <p:nvPr>
            <p:ph idx="5" type="pic"/>
          </p:nvPr>
        </p:nvSpPr>
        <p:spPr>
          <a:xfrm>
            <a:off x="3255250" y="1128325"/>
            <a:ext cx="2627100" cy="2273100"/>
          </a:xfrm>
          <a:prstGeom prst="rect">
            <a:avLst/>
          </a:prstGeom>
          <a:noFill/>
          <a:ln>
            <a:noFill/>
          </a:ln>
        </p:spPr>
      </p:sp>
      <p:sp>
        <p:nvSpPr>
          <p:cNvPr id="595" name="Google Shape;595;p44"/>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6" name="Google Shape;596;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597" name="Google Shape;597;p4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598" name="Google Shape;598;p4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599" name="Google Shape;599;p4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600" name="Shape 600"/>
        <p:cNvGrpSpPr/>
        <p:nvPr/>
      </p:nvGrpSpPr>
      <p:grpSpPr>
        <a:xfrm>
          <a:off x="0" y="0"/>
          <a:ext cx="0" cy="0"/>
          <a:chOff x="0" y="0"/>
          <a:chExt cx="0" cy="0"/>
        </a:xfrm>
      </p:grpSpPr>
      <p:sp>
        <p:nvSpPr>
          <p:cNvPr id="601" name="Google Shape;601;p4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602" name="Shape 602"/>
        <p:cNvGrpSpPr/>
        <p:nvPr/>
      </p:nvGrpSpPr>
      <p:grpSpPr>
        <a:xfrm>
          <a:off x="0" y="0"/>
          <a:ext cx="0" cy="0"/>
          <a:chOff x="0" y="0"/>
          <a:chExt cx="0" cy="0"/>
        </a:xfrm>
      </p:grpSpPr>
      <p:sp>
        <p:nvSpPr>
          <p:cNvPr id="603" name="Google Shape;603;p46"/>
          <p:cNvSpPr/>
          <p:nvPr>
            <p:ph idx="2" type="pic"/>
          </p:nvPr>
        </p:nvSpPr>
        <p:spPr>
          <a:xfrm>
            <a:off x="3389600" y="118913"/>
            <a:ext cx="1643700" cy="1535100"/>
          </a:xfrm>
          <a:prstGeom prst="rect">
            <a:avLst/>
          </a:prstGeom>
          <a:noFill/>
          <a:ln>
            <a:noFill/>
          </a:ln>
        </p:spPr>
      </p:sp>
      <p:sp>
        <p:nvSpPr>
          <p:cNvPr id="604" name="Google Shape;604;p46"/>
          <p:cNvSpPr/>
          <p:nvPr>
            <p:ph idx="3" type="pic"/>
          </p:nvPr>
        </p:nvSpPr>
        <p:spPr>
          <a:xfrm>
            <a:off x="5195935" y="118913"/>
            <a:ext cx="1643700" cy="1535100"/>
          </a:xfrm>
          <a:prstGeom prst="rect">
            <a:avLst/>
          </a:prstGeom>
          <a:noFill/>
          <a:ln>
            <a:noFill/>
          </a:ln>
        </p:spPr>
      </p:sp>
      <p:sp>
        <p:nvSpPr>
          <p:cNvPr id="605" name="Google Shape;605;p46"/>
          <p:cNvSpPr/>
          <p:nvPr>
            <p:ph idx="4" type="pic"/>
          </p:nvPr>
        </p:nvSpPr>
        <p:spPr>
          <a:xfrm>
            <a:off x="7002270" y="118913"/>
            <a:ext cx="1643700" cy="1535100"/>
          </a:xfrm>
          <a:prstGeom prst="rect">
            <a:avLst/>
          </a:prstGeom>
          <a:noFill/>
          <a:ln>
            <a:noFill/>
          </a:ln>
        </p:spPr>
      </p:sp>
      <p:sp>
        <p:nvSpPr>
          <p:cNvPr id="606" name="Google Shape;606;p46"/>
          <p:cNvSpPr/>
          <p:nvPr>
            <p:ph idx="5" type="pic"/>
          </p:nvPr>
        </p:nvSpPr>
        <p:spPr>
          <a:xfrm>
            <a:off x="3389588" y="1804212"/>
            <a:ext cx="1643700" cy="1535100"/>
          </a:xfrm>
          <a:prstGeom prst="rect">
            <a:avLst/>
          </a:prstGeom>
          <a:noFill/>
          <a:ln>
            <a:noFill/>
          </a:ln>
        </p:spPr>
      </p:sp>
      <p:sp>
        <p:nvSpPr>
          <p:cNvPr id="607" name="Google Shape;607;p46"/>
          <p:cNvSpPr/>
          <p:nvPr>
            <p:ph idx="6" type="pic"/>
          </p:nvPr>
        </p:nvSpPr>
        <p:spPr>
          <a:xfrm>
            <a:off x="5195922" y="1804212"/>
            <a:ext cx="1643700" cy="1535100"/>
          </a:xfrm>
          <a:prstGeom prst="rect">
            <a:avLst/>
          </a:prstGeom>
          <a:noFill/>
          <a:ln>
            <a:noFill/>
          </a:ln>
        </p:spPr>
      </p:sp>
      <p:sp>
        <p:nvSpPr>
          <p:cNvPr id="608" name="Google Shape;608;p46"/>
          <p:cNvSpPr/>
          <p:nvPr>
            <p:ph idx="7" type="pic"/>
          </p:nvPr>
        </p:nvSpPr>
        <p:spPr>
          <a:xfrm>
            <a:off x="7002257" y="1804212"/>
            <a:ext cx="1643700" cy="1535100"/>
          </a:xfrm>
          <a:prstGeom prst="rect">
            <a:avLst/>
          </a:prstGeom>
          <a:noFill/>
          <a:ln>
            <a:noFill/>
          </a:ln>
        </p:spPr>
      </p:sp>
      <p:sp>
        <p:nvSpPr>
          <p:cNvPr id="609" name="Google Shape;609;p4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610" name="Google Shape;610;p46"/>
          <p:cNvSpPr/>
          <p:nvPr>
            <p:ph idx="8" type="pic"/>
          </p:nvPr>
        </p:nvSpPr>
        <p:spPr>
          <a:xfrm>
            <a:off x="3389588" y="3489487"/>
            <a:ext cx="1643700" cy="1535100"/>
          </a:xfrm>
          <a:prstGeom prst="rect">
            <a:avLst/>
          </a:prstGeom>
          <a:noFill/>
          <a:ln>
            <a:noFill/>
          </a:ln>
        </p:spPr>
      </p:sp>
      <p:sp>
        <p:nvSpPr>
          <p:cNvPr id="611" name="Google Shape;611;p46"/>
          <p:cNvSpPr/>
          <p:nvPr>
            <p:ph idx="9" type="pic"/>
          </p:nvPr>
        </p:nvSpPr>
        <p:spPr>
          <a:xfrm>
            <a:off x="5195922" y="3489487"/>
            <a:ext cx="1643700" cy="1535100"/>
          </a:xfrm>
          <a:prstGeom prst="rect">
            <a:avLst/>
          </a:prstGeom>
          <a:noFill/>
          <a:ln>
            <a:noFill/>
          </a:ln>
        </p:spPr>
      </p:sp>
      <p:sp>
        <p:nvSpPr>
          <p:cNvPr id="612" name="Google Shape;612;p4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spTree>
      <p:nvGrpSpPr>
        <p:cNvPr id="613" name="Shape 613"/>
        <p:cNvGrpSpPr/>
        <p:nvPr/>
      </p:nvGrpSpPr>
      <p:grpSpPr>
        <a:xfrm>
          <a:off x="0" y="0"/>
          <a:ext cx="0" cy="0"/>
          <a:chOff x="0" y="0"/>
          <a:chExt cx="0" cy="0"/>
        </a:xfrm>
      </p:grpSpPr>
      <p:sp>
        <p:nvSpPr>
          <p:cNvPr id="614" name="Google Shape;614;p47"/>
          <p:cNvSpPr txBox="1"/>
          <p:nvPr>
            <p:ph type="ctrTitle"/>
          </p:nvPr>
        </p:nvSpPr>
        <p:spPr>
          <a:xfrm>
            <a:off x="5140950" y="1074150"/>
            <a:ext cx="3545700" cy="2488800"/>
          </a:xfrm>
          <a:prstGeom prst="rect">
            <a:avLst/>
          </a:prstGeom>
        </p:spPr>
        <p:txBody>
          <a:bodyPr anchorCtr="0" anchor="t" bIns="91425" lIns="91425" spcFirstLastPara="1" rIns="91425" wrap="square" tIns="91425">
            <a:normAutofit/>
          </a:bodyPr>
          <a:lstStyle>
            <a:lvl1pPr lvl="0" algn="r">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615" name="Google Shape;615;p47"/>
          <p:cNvSpPr txBox="1"/>
          <p:nvPr>
            <p:ph idx="1" type="subTitle"/>
          </p:nvPr>
        </p:nvSpPr>
        <p:spPr>
          <a:xfrm>
            <a:off x="6105525" y="3562950"/>
            <a:ext cx="2581200" cy="7110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type="titleOnly">
  <p:cSld name="TITLE_ONLY">
    <p:spTree>
      <p:nvGrpSpPr>
        <p:cNvPr id="616" name="Shape 616"/>
        <p:cNvGrpSpPr/>
        <p:nvPr/>
      </p:nvGrpSpPr>
      <p:grpSpPr>
        <a:xfrm>
          <a:off x="0" y="0"/>
          <a:ext cx="0" cy="0"/>
          <a:chOff x="0" y="0"/>
          <a:chExt cx="0" cy="0"/>
        </a:xfrm>
      </p:grpSpPr>
      <p:sp>
        <p:nvSpPr>
          <p:cNvPr id="617" name="Google Shape;617;p48"/>
          <p:cNvSpPr txBox="1"/>
          <p:nvPr>
            <p:ph type="title"/>
          </p:nvPr>
        </p:nvSpPr>
        <p:spPr>
          <a:xfrm>
            <a:off x="457200" y="411475"/>
            <a:ext cx="8229600" cy="371400"/>
          </a:xfrm>
          <a:prstGeom prst="rect">
            <a:avLst/>
          </a:prstGeom>
        </p:spPr>
        <p:txBody>
          <a:bodyPr anchorCtr="0" anchor="t" bIns="91425" lIns="91425" spcFirstLastPara="1" rIns="91425" wrap="square" tIns="91425">
            <a:normAutofit/>
          </a:bodyPr>
          <a:lstStyle>
            <a:lvl1pPr lvl="0" algn="ctr">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1" name="Shape 621"/>
        <p:cNvGrpSpPr/>
        <p:nvPr/>
      </p:nvGrpSpPr>
      <p:grpSpPr>
        <a:xfrm>
          <a:off x="0" y="0"/>
          <a:ext cx="0" cy="0"/>
          <a:chOff x="0" y="0"/>
          <a:chExt cx="0" cy="0"/>
        </a:xfrm>
      </p:grpSpPr>
      <p:sp>
        <p:nvSpPr>
          <p:cNvPr id="622" name="Google Shape;622;p50"/>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0"/>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0"/>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0"/>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0"/>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0"/>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0"/>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0"/>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0"/>
          <p:cNvSpPr txBox="1"/>
          <p:nvPr>
            <p:ph type="ctrTitle"/>
          </p:nvPr>
        </p:nvSpPr>
        <p:spPr>
          <a:xfrm>
            <a:off x="723150" y="1494200"/>
            <a:ext cx="7697700" cy="15981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31" name="Google Shape;631;p50"/>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2" name="Shape 632"/>
        <p:cNvGrpSpPr/>
        <p:nvPr/>
      </p:nvGrpSpPr>
      <p:grpSpPr>
        <a:xfrm>
          <a:off x="0" y="0"/>
          <a:ext cx="0" cy="0"/>
          <a:chOff x="0" y="0"/>
          <a:chExt cx="0" cy="0"/>
        </a:xfrm>
      </p:grpSpPr>
      <p:sp>
        <p:nvSpPr>
          <p:cNvPr id="633" name="Google Shape;633;p51"/>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1"/>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1"/>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1"/>
          <p:cNvSpPr txBox="1"/>
          <p:nvPr>
            <p:ph type="title"/>
          </p:nvPr>
        </p:nvSpPr>
        <p:spPr>
          <a:xfrm>
            <a:off x="716550" y="1929275"/>
            <a:ext cx="7410900" cy="1610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39" name="Google Shape;639;p51"/>
          <p:cNvSpPr txBox="1"/>
          <p:nvPr>
            <p:ph hasCustomPrompt="1"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640" name="Google Shape;640;p51"/>
          <p:cNvSpPr txBox="1"/>
          <p:nvPr>
            <p:ph idx="1" type="subTitle"/>
          </p:nvPr>
        </p:nvSpPr>
        <p:spPr>
          <a:xfrm>
            <a:off x="716550" y="3578850"/>
            <a:ext cx="7410900" cy="7194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41" name="Google Shape;641;p51"/>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older">
  <p:cSld name="BLANK_1_1_1_1">
    <p:bg>
      <p:bgPr>
        <a:solidFill>
          <a:schemeClr val="dk2"/>
        </a:solidFill>
      </p:bgPr>
    </p:bg>
    <p:spTree>
      <p:nvGrpSpPr>
        <p:cNvPr id="85" name="Shape 85"/>
        <p:cNvGrpSpPr/>
        <p:nvPr/>
      </p:nvGrpSpPr>
      <p:grpSpPr>
        <a:xfrm>
          <a:off x="0" y="0"/>
          <a:ext cx="0" cy="0"/>
          <a:chOff x="0" y="0"/>
          <a:chExt cx="0" cy="0"/>
        </a:xfrm>
      </p:grpSpPr>
      <p:grpSp>
        <p:nvGrpSpPr>
          <p:cNvPr id="86" name="Google Shape;86;p6"/>
          <p:cNvGrpSpPr/>
          <p:nvPr/>
        </p:nvGrpSpPr>
        <p:grpSpPr>
          <a:xfrm>
            <a:off x="228600" y="210088"/>
            <a:ext cx="8686800" cy="4676475"/>
            <a:chOff x="228600" y="210088"/>
            <a:chExt cx="8686800" cy="4676475"/>
          </a:xfrm>
        </p:grpSpPr>
        <p:sp>
          <p:nvSpPr>
            <p:cNvPr id="87" name="Google Shape;87;p6"/>
            <p:cNvSpPr/>
            <p:nvPr/>
          </p:nvSpPr>
          <p:spPr>
            <a:xfrm>
              <a:off x="228600" y="566563"/>
              <a:ext cx="8686800" cy="4320000"/>
            </a:xfrm>
            <a:prstGeom prst="roundRect">
              <a:avLst>
                <a:gd fmla="val 5406"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88" name="Google Shape;88;p6"/>
            <p:cNvSpPr/>
            <p:nvPr/>
          </p:nvSpPr>
          <p:spPr>
            <a:xfrm>
              <a:off x="912237" y="2100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89" name="Google Shape;89;p6"/>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90" name="Google Shape;90;p6"/>
          <p:cNvSpPr txBox="1"/>
          <p:nvPr>
            <p:ph idx="2" type="body"/>
          </p:nvPr>
        </p:nvSpPr>
        <p:spPr>
          <a:xfrm>
            <a:off x="593775" y="3900525"/>
            <a:ext cx="4346700" cy="7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91" name="Google Shape;91;p6"/>
          <p:cNvSpPr txBox="1"/>
          <p:nvPr>
            <p:ph type="title"/>
          </p:nvPr>
        </p:nvSpPr>
        <p:spPr>
          <a:xfrm>
            <a:off x="593775" y="984700"/>
            <a:ext cx="7948200" cy="2216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sz="3000"/>
            </a:lvl2pPr>
            <a:lvl3pPr lvl="2">
              <a:spcBef>
                <a:spcPts val="0"/>
              </a:spcBef>
              <a:spcAft>
                <a:spcPts val="0"/>
              </a:spcAft>
              <a:buSzPts val="2800"/>
              <a:buNone/>
              <a:defRPr sz="3000"/>
            </a:lvl3pPr>
            <a:lvl4pPr lvl="3">
              <a:spcBef>
                <a:spcPts val="0"/>
              </a:spcBef>
              <a:spcAft>
                <a:spcPts val="0"/>
              </a:spcAft>
              <a:buSzPts val="2800"/>
              <a:buNone/>
              <a:defRPr sz="3000"/>
            </a:lvl4pPr>
            <a:lvl5pPr lvl="4">
              <a:spcBef>
                <a:spcPts val="0"/>
              </a:spcBef>
              <a:spcAft>
                <a:spcPts val="0"/>
              </a:spcAft>
              <a:buSzPts val="2800"/>
              <a:buNone/>
              <a:defRPr sz="3000"/>
            </a:lvl5pPr>
            <a:lvl6pPr lvl="5">
              <a:spcBef>
                <a:spcPts val="0"/>
              </a:spcBef>
              <a:spcAft>
                <a:spcPts val="0"/>
              </a:spcAft>
              <a:buSzPts val="2800"/>
              <a:buNone/>
              <a:defRPr sz="3000"/>
            </a:lvl6pPr>
            <a:lvl7pPr lvl="6">
              <a:spcBef>
                <a:spcPts val="0"/>
              </a:spcBef>
              <a:spcAft>
                <a:spcPts val="0"/>
              </a:spcAft>
              <a:buSzPts val="2800"/>
              <a:buNone/>
              <a:defRPr sz="3000"/>
            </a:lvl7pPr>
            <a:lvl8pPr lvl="7">
              <a:spcBef>
                <a:spcPts val="0"/>
              </a:spcBef>
              <a:spcAft>
                <a:spcPts val="0"/>
              </a:spcAft>
              <a:buSzPts val="2800"/>
              <a:buNone/>
              <a:defRPr sz="3000"/>
            </a:lvl8pPr>
            <a:lvl9pPr lvl="8">
              <a:spcBef>
                <a:spcPts val="0"/>
              </a:spcBef>
              <a:spcAft>
                <a:spcPts val="0"/>
              </a:spcAft>
              <a:buSzPts val="2800"/>
              <a:buNone/>
              <a:defRPr sz="30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2" name="Shape 642"/>
        <p:cNvGrpSpPr/>
        <p:nvPr/>
      </p:nvGrpSpPr>
      <p:grpSpPr>
        <a:xfrm>
          <a:off x="0" y="0"/>
          <a:ext cx="0" cy="0"/>
          <a:chOff x="0" y="0"/>
          <a:chExt cx="0" cy="0"/>
        </a:xfrm>
      </p:grpSpPr>
      <p:sp>
        <p:nvSpPr>
          <p:cNvPr id="643" name="Google Shape;643;p52"/>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2"/>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2"/>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49" name="Google Shape;649;p52"/>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Char char="●"/>
              <a:defRPr sz="1250">
                <a:latin typeface="Manrope"/>
                <a:ea typeface="Manrope"/>
                <a:cs typeface="Manrope"/>
                <a:sym typeface="Manrope"/>
              </a:defRPr>
            </a:lvl1pPr>
            <a:lvl2pPr indent="-330200" lvl="1" marL="914400">
              <a:lnSpc>
                <a:spcPct val="100000"/>
              </a:lnSpc>
              <a:spcBef>
                <a:spcPts val="0"/>
              </a:spcBef>
              <a:spcAft>
                <a:spcPts val="0"/>
              </a:spcAft>
              <a:buSzPts val="1600"/>
              <a:buChar char="○"/>
              <a:defRPr/>
            </a:lvl2pPr>
            <a:lvl3pPr indent="-330200" lvl="2" marL="1371600">
              <a:lnSpc>
                <a:spcPct val="100000"/>
              </a:lnSpc>
              <a:spcBef>
                <a:spcPts val="0"/>
              </a:spcBef>
              <a:spcAft>
                <a:spcPts val="0"/>
              </a:spcAft>
              <a:buSzPts val="1600"/>
              <a:buChar char="■"/>
              <a:defRPr/>
            </a:lvl3pPr>
            <a:lvl4pPr indent="-330200" lvl="3" marL="1828800">
              <a:lnSpc>
                <a:spcPct val="100000"/>
              </a:lnSpc>
              <a:spcBef>
                <a:spcPts val="0"/>
              </a:spcBef>
              <a:spcAft>
                <a:spcPts val="0"/>
              </a:spcAft>
              <a:buSzPts val="1600"/>
              <a:buChar char="●"/>
              <a:defRPr/>
            </a:lvl4pPr>
            <a:lvl5pPr indent="-330200" lvl="4" marL="2286000">
              <a:lnSpc>
                <a:spcPct val="100000"/>
              </a:lnSpc>
              <a:spcBef>
                <a:spcPts val="0"/>
              </a:spcBef>
              <a:spcAft>
                <a:spcPts val="0"/>
              </a:spcAft>
              <a:buSzPts val="1600"/>
              <a:buChar char="○"/>
              <a:defRPr/>
            </a:lvl5pPr>
            <a:lvl6pPr indent="-330200" lvl="5" marL="2743200">
              <a:lnSpc>
                <a:spcPct val="100000"/>
              </a:lnSpc>
              <a:spcBef>
                <a:spcPts val="0"/>
              </a:spcBef>
              <a:spcAft>
                <a:spcPts val="0"/>
              </a:spcAft>
              <a:buSzPts val="1600"/>
              <a:buChar char="■"/>
              <a:defRPr/>
            </a:lvl6pPr>
            <a:lvl7pPr indent="-330200" lvl="6" marL="3200400">
              <a:lnSpc>
                <a:spcPct val="100000"/>
              </a:lnSpc>
              <a:spcBef>
                <a:spcPts val="0"/>
              </a:spcBef>
              <a:spcAft>
                <a:spcPts val="0"/>
              </a:spcAft>
              <a:buSzPts val="1600"/>
              <a:buChar char="●"/>
              <a:defRPr/>
            </a:lvl7pPr>
            <a:lvl8pPr indent="-330200" lvl="7" marL="3657600">
              <a:lnSpc>
                <a:spcPct val="100000"/>
              </a:lnSpc>
              <a:spcBef>
                <a:spcPts val="0"/>
              </a:spcBef>
              <a:spcAft>
                <a:spcPts val="0"/>
              </a:spcAft>
              <a:buSzPts val="1600"/>
              <a:buChar char="○"/>
              <a:defRPr/>
            </a:lvl8pPr>
            <a:lvl9pPr indent="-330200" lvl="8" marL="4114800">
              <a:lnSpc>
                <a:spcPct val="100000"/>
              </a:lnSpc>
              <a:spcBef>
                <a:spcPts val="0"/>
              </a:spcBef>
              <a:spcAft>
                <a:spcPts val="0"/>
              </a:spcAft>
              <a:buSzPts val="16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0" name="Shape 650"/>
        <p:cNvGrpSpPr/>
        <p:nvPr/>
      </p:nvGrpSpPr>
      <p:grpSpPr>
        <a:xfrm>
          <a:off x="0" y="0"/>
          <a:ext cx="0" cy="0"/>
          <a:chOff x="0" y="0"/>
          <a:chExt cx="0" cy="0"/>
        </a:xfrm>
      </p:grpSpPr>
      <p:sp>
        <p:nvSpPr>
          <p:cNvPr id="651" name="Google Shape;651;p53"/>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3"/>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55" name="Google Shape;655;p53"/>
          <p:cNvSpPr txBox="1"/>
          <p:nvPr>
            <p:ph idx="2" type="title"/>
          </p:nvPr>
        </p:nvSpPr>
        <p:spPr>
          <a:xfrm>
            <a:off x="4789925" y="3371526"/>
            <a:ext cx="23253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656" name="Google Shape;656;p53"/>
          <p:cNvSpPr txBox="1"/>
          <p:nvPr>
            <p:ph idx="1" type="subTitle"/>
          </p:nvPr>
        </p:nvSpPr>
        <p:spPr>
          <a:xfrm>
            <a:off x="4789950" y="3879601"/>
            <a:ext cx="2325300" cy="62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57" name="Google Shape;657;p53"/>
          <p:cNvSpPr txBox="1"/>
          <p:nvPr>
            <p:ph idx="3" type="title"/>
          </p:nvPr>
        </p:nvSpPr>
        <p:spPr>
          <a:xfrm>
            <a:off x="2028750" y="3371526"/>
            <a:ext cx="23253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658" name="Google Shape;658;p53"/>
          <p:cNvSpPr txBox="1"/>
          <p:nvPr>
            <p:ph idx="4" type="subTitle"/>
          </p:nvPr>
        </p:nvSpPr>
        <p:spPr>
          <a:xfrm>
            <a:off x="2028775" y="3879601"/>
            <a:ext cx="2325300" cy="623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59" name="Google Shape;659;p53"/>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1" name="Shape 661"/>
        <p:cNvGrpSpPr/>
        <p:nvPr/>
      </p:nvGrpSpPr>
      <p:grpSpPr>
        <a:xfrm>
          <a:off x="0" y="0"/>
          <a:ext cx="0" cy="0"/>
          <a:chOff x="0" y="0"/>
          <a:chExt cx="0" cy="0"/>
        </a:xfrm>
      </p:grpSpPr>
      <p:sp>
        <p:nvSpPr>
          <p:cNvPr id="662" name="Google Shape;662;p54"/>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4"/>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4"/>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4"/>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4"/>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4"/>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4"/>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4"/>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0" name="Shape 670"/>
        <p:cNvGrpSpPr/>
        <p:nvPr/>
      </p:nvGrpSpPr>
      <p:grpSpPr>
        <a:xfrm>
          <a:off x="0" y="0"/>
          <a:ext cx="0" cy="0"/>
          <a:chOff x="0" y="0"/>
          <a:chExt cx="0" cy="0"/>
        </a:xfrm>
      </p:grpSpPr>
      <p:sp>
        <p:nvSpPr>
          <p:cNvPr id="671" name="Google Shape;671;p55"/>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5"/>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5"/>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5"/>
          <p:cNvSpPr txBox="1"/>
          <p:nvPr>
            <p:ph idx="1" type="body"/>
          </p:nvPr>
        </p:nvSpPr>
        <p:spPr>
          <a:xfrm>
            <a:off x="4572000" y="1369325"/>
            <a:ext cx="3850500" cy="3332700"/>
          </a:xfrm>
          <a:prstGeom prst="rect">
            <a:avLst/>
          </a:prstGeom>
        </p:spPr>
        <p:txBody>
          <a:bodyPr anchorCtr="0" anchor="ctr"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sz="1400"/>
            </a:lvl1pPr>
            <a:lvl2pPr indent="-330200" lvl="1" marL="914400">
              <a:lnSpc>
                <a:spcPct val="100000"/>
              </a:lnSpc>
              <a:spcBef>
                <a:spcPts val="0"/>
              </a:spcBef>
              <a:spcAft>
                <a:spcPts val="0"/>
              </a:spcAft>
              <a:buSzPts val="1600"/>
              <a:buFont typeface="Nunito Light"/>
              <a:buChar char="○"/>
              <a:defRPr/>
            </a:lvl2pPr>
            <a:lvl3pPr indent="-323850" lvl="2" marL="1371600">
              <a:lnSpc>
                <a:spcPct val="100000"/>
              </a:lnSpc>
              <a:spcBef>
                <a:spcPts val="1600"/>
              </a:spcBef>
              <a:spcAft>
                <a:spcPts val="0"/>
              </a:spcAft>
              <a:buSzPts val="1500"/>
              <a:buFont typeface="Nunito Light"/>
              <a:buChar char="■"/>
              <a:defRPr/>
            </a:lvl3pPr>
            <a:lvl4pPr indent="-323850" lvl="3" marL="1828800">
              <a:lnSpc>
                <a:spcPct val="100000"/>
              </a:lnSpc>
              <a:spcBef>
                <a:spcPts val="1600"/>
              </a:spcBef>
              <a:spcAft>
                <a:spcPts val="0"/>
              </a:spcAft>
              <a:buSzPts val="1500"/>
              <a:buFont typeface="Nunito Light"/>
              <a:buChar char="●"/>
              <a:defRPr/>
            </a:lvl4pPr>
            <a:lvl5pPr indent="-330200" lvl="4" marL="2286000">
              <a:lnSpc>
                <a:spcPct val="100000"/>
              </a:lnSpc>
              <a:spcBef>
                <a:spcPts val="1600"/>
              </a:spcBef>
              <a:spcAft>
                <a:spcPts val="0"/>
              </a:spcAft>
              <a:buSzPts val="1600"/>
              <a:buFont typeface="Nunito Light"/>
              <a:buChar char="○"/>
              <a:defRPr/>
            </a:lvl5pPr>
            <a:lvl6pPr indent="-330200" lvl="5" marL="2743200">
              <a:lnSpc>
                <a:spcPct val="100000"/>
              </a:lnSpc>
              <a:spcBef>
                <a:spcPts val="1600"/>
              </a:spcBef>
              <a:spcAft>
                <a:spcPts val="0"/>
              </a:spcAft>
              <a:buSzPts val="1600"/>
              <a:buFont typeface="Nunito Light"/>
              <a:buChar char="■"/>
              <a:defRPr/>
            </a:lvl6pPr>
            <a:lvl7pPr indent="-311150" lvl="6" marL="3200400">
              <a:lnSpc>
                <a:spcPct val="100000"/>
              </a:lnSpc>
              <a:spcBef>
                <a:spcPts val="1600"/>
              </a:spcBef>
              <a:spcAft>
                <a:spcPts val="0"/>
              </a:spcAft>
              <a:buSzPts val="1300"/>
              <a:buFont typeface="Nunito Light"/>
              <a:buChar char="●"/>
              <a:defRPr/>
            </a:lvl7pPr>
            <a:lvl8pPr indent="-311150" lvl="7" marL="3657600">
              <a:lnSpc>
                <a:spcPct val="100000"/>
              </a:lnSpc>
              <a:spcBef>
                <a:spcPts val="1600"/>
              </a:spcBef>
              <a:spcAft>
                <a:spcPts val="0"/>
              </a:spcAft>
              <a:buSzPts val="1300"/>
              <a:buFont typeface="Nunito Light"/>
              <a:buChar char="○"/>
              <a:defRPr/>
            </a:lvl8pPr>
            <a:lvl9pPr indent="-330200" lvl="8" marL="4114800">
              <a:lnSpc>
                <a:spcPct val="100000"/>
              </a:lnSpc>
              <a:spcBef>
                <a:spcPts val="1600"/>
              </a:spcBef>
              <a:spcAft>
                <a:spcPts val="1600"/>
              </a:spcAft>
              <a:buSzPts val="1600"/>
              <a:buFont typeface="Nunito Light"/>
              <a:buChar char="■"/>
              <a:defRPr/>
            </a:lvl9pPr>
          </a:lstStyle>
          <a:p/>
        </p:txBody>
      </p:sp>
      <p:sp>
        <p:nvSpPr>
          <p:cNvPr id="675" name="Google Shape;675;p55"/>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76" name="Shape 676"/>
        <p:cNvGrpSpPr/>
        <p:nvPr/>
      </p:nvGrpSpPr>
      <p:grpSpPr>
        <a:xfrm>
          <a:off x="0" y="0"/>
          <a:ext cx="0" cy="0"/>
          <a:chOff x="0" y="0"/>
          <a:chExt cx="0" cy="0"/>
        </a:xfrm>
      </p:grpSpPr>
      <p:sp>
        <p:nvSpPr>
          <p:cNvPr id="677" name="Google Shape;677;p56"/>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6"/>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6"/>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6"/>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6"/>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6"/>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6"/>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6"/>
          <p:cNvSpPr txBox="1"/>
          <p:nvPr>
            <p:ph type="title"/>
          </p:nvPr>
        </p:nvSpPr>
        <p:spPr>
          <a:xfrm>
            <a:off x="1796850" y="1301800"/>
            <a:ext cx="5550300" cy="25398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6" name="Shape 686"/>
        <p:cNvGrpSpPr/>
        <p:nvPr/>
      </p:nvGrpSpPr>
      <p:grpSpPr>
        <a:xfrm>
          <a:off x="0" y="0"/>
          <a:ext cx="0" cy="0"/>
          <a:chOff x="0" y="0"/>
          <a:chExt cx="0" cy="0"/>
        </a:xfrm>
      </p:grpSpPr>
      <p:sp>
        <p:nvSpPr>
          <p:cNvPr id="687" name="Google Shape;687;p57"/>
          <p:cNvSpPr/>
          <p:nvPr/>
        </p:nvSpPr>
        <p:spPr>
          <a:xfrm rot="813319">
            <a:off x="-2477752" y="-5055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7"/>
          <p:cNvSpPr/>
          <p:nvPr/>
        </p:nvSpPr>
        <p:spPr>
          <a:xfrm flipH="1" rot="3394465">
            <a:off x="4067684" y="51096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7"/>
          <p:cNvSpPr/>
          <p:nvPr/>
        </p:nvSpPr>
        <p:spPr>
          <a:xfrm>
            <a:off x="7010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7"/>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7"/>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7"/>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7"/>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7"/>
          <p:cNvSpPr txBox="1"/>
          <p:nvPr>
            <p:ph type="title"/>
          </p:nvPr>
        </p:nvSpPr>
        <p:spPr>
          <a:xfrm>
            <a:off x="723300" y="775600"/>
            <a:ext cx="6137400" cy="1784400"/>
          </a:xfrm>
          <a:prstGeom prst="rect">
            <a:avLst/>
          </a:prstGeom>
        </p:spPr>
        <p:txBody>
          <a:bodyPr anchorCtr="0" anchor="b" bIns="91425" lIns="91425" spcFirstLastPara="1" rIns="91425" wrap="square" tIns="91425">
            <a:noAutofit/>
          </a:bodyPr>
          <a:lstStyle>
            <a:lvl1pPr lvl="0" algn="l">
              <a:spcBef>
                <a:spcPts val="0"/>
              </a:spcBef>
              <a:spcAft>
                <a:spcPts val="0"/>
              </a:spcAft>
              <a:buSzPts val="2800"/>
              <a:buNone/>
              <a:defRPr sz="5000">
                <a:solidFill>
                  <a:schemeClr val="lt1"/>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695" name="Google Shape;695;p57"/>
          <p:cNvSpPr txBox="1"/>
          <p:nvPr>
            <p:ph idx="1" type="subTitle"/>
          </p:nvPr>
        </p:nvSpPr>
        <p:spPr>
          <a:xfrm>
            <a:off x="799500" y="2583500"/>
            <a:ext cx="6137400" cy="178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6" name="Shape 696"/>
        <p:cNvGrpSpPr/>
        <p:nvPr/>
      </p:nvGrpSpPr>
      <p:grpSpPr>
        <a:xfrm>
          <a:off x="0" y="0"/>
          <a:ext cx="0" cy="0"/>
          <a:chOff x="0" y="0"/>
          <a:chExt cx="0" cy="0"/>
        </a:xfrm>
      </p:grpSpPr>
      <p:sp>
        <p:nvSpPr>
          <p:cNvPr id="697" name="Google Shape;697;p58"/>
          <p:cNvSpPr/>
          <p:nvPr>
            <p:ph idx="2" type="pic"/>
          </p:nvPr>
        </p:nvSpPr>
        <p:spPr>
          <a:xfrm>
            <a:off x="0" y="0"/>
            <a:ext cx="9144000" cy="5143500"/>
          </a:xfrm>
          <a:prstGeom prst="rect">
            <a:avLst/>
          </a:prstGeom>
          <a:noFill/>
          <a:ln>
            <a:noFill/>
          </a:ln>
        </p:spPr>
      </p:sp>
      <p:sp>
        <p:nvSpPr>
          <p:cNvPr id="698" name="Google Shape;698;p58"/>
          <p:cNvSpPr txBox="1"/>
          <p:nvPr>
            <p:ph type="title"/>
          </p:nvPr>
        </p:nvSpPr>
        <p:spPr>
          <a:xfrm>
            <a:off x="723300" y="1315950"/>
            <a:ext cx="2771700" cy="2511600"/>
          </a:xfrm>
          <a:prstGeom prst="rect">
            <a:avLst/>
          </a:prstGeom>
        </p:spPr>
        <p:txBody>
          <a:bodyPr anchorCtr="0" anchor="ctr" bIns="91425" lIns="91425" spcFirstLastPara="1" rIns="91425" wrap="square" tIns="91425">
            <a:noAutofit/>
          </a:bodyPr>
          <a:lstStyle>
            <a:lvl1pPr lvl="0" algn="l">
              <a:spcBef>
                <a:spcPts val="0"/>
              </a:spcBef>
              <a:spcAft>
                <a:spcPts val="0"/>
              </a:spcAft>
              <a:buSzPts val="2800"/>
              <a:buNone/>
              <a:defRPr sz="36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9" name="Shape 699"/>
        <p:cNvGrpSpPr/>
        <p:nvPr/>
      </p:nvGrpSpPr>
      <p:grpSpPr>
        <a:xfrm>
          <a:off x="0" y="0"/>
          <a:ext cx="0" cy="0"/>
          <a:chOff x="0" y="0"/>
          <a:chExt cx="0" cy="0"/>
        </a:xfrm>
      </p:grpSpPr>
      <p:sp>
        <p:nvSpPr>
          <p:cNvPr id="700" name="Google Shape;700;p59"/>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9"/>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9"/>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9"/>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9"/>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9"/>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9"/>
          <p:cNvSpPr txBox="1"/>
          <p:nvPr>
            <p:ph hasCustomPrompt="1" type="title"/>
          </p:nvPr>
        </p:nvSpPr>
        <p:spPr>
          <a:xfrm>
            <a:off x="1248600" y="1528200"/>
            <a:ext cx="6646800" cy="1536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1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7" name="Google Shape;707;p59"/>
          <p:cNvSpPr txBox="1"/>
          <p:nvPr>
            <p:ph idx="1" type="subTitle"/>
          </p:nvPr>
        </p:nvSpPr>
        <p:spPr>
          <a:xfrm>
            <a:off x="1248450" y="3114175"/>
            <a:ext cx="6646800" cy="497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708" name="Shape 708"/>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0">
    <p:spTree>
      <p:nvGrpSpPr>
        <p:cNvPr id="709" name="Shape 709"/>
        <p:cNvGrpSpPr/>
        <p:nvPr/>
      </p:nvGrpSpPr>
      <p:grpSpPr>
        <a:xfrm>
          <a:off x="0" y="0"/>
          <a:ext cx="0" cy="0"/>
          <a:chOff x="0" y="0"/>
          <a:chExt cx="0" cy="0"/>
        </a:xfrm>
      </p:grpSpPr>
      <p:sp>
        <p:nvSpPr>
          <p:cNvPr id="710" name="Google Shape;710;p61"/>
          <p:cNvSpPr/>
          <p:nvPr/>
        </p:nvSpPr>
        <p:spPr>
          <a:xfrm flipH="1" rot="-514371">
            <a:off x="4546199" y="581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1"/>
          <p:cNvSpPr/>
          <p:nvPr/>
        </p:nvSpPr>
        <p:spPr>
          <a:xfrm rot="10800000">
            <a:off x="6590028" y="-183052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1"/>
          <p:cNvSpPr/>
          <p:nvPr/>
        </p:nvSpPr>
        <p:spPr>
          <a:xfrm rot="1051413">
            <a:off x="5372927" y="-59786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1"/>
          <p:cNvSpPr/>
          <p:nvPr/>
        </p:nvSpPr>
        <p:spPr>
          <a:xfrm rot="6697654">
            <a:off x="-3373442" y="-4867145"/>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1"/>
          <p:cNvSpPr/>
          <p:nvPr/>
        </p:nvSpPr>
        <p:spPr>
          <a:xfrm flipH="1" rot="9986681">
            <a:off x="-4180552" y="10430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1"/>
          <p:cNvSpPr txBox="1"/>
          <p:nvPr>
            <p:ph type="title"/>
          </p:nvPr>
        </p:nvSpPr>
        <p:spPr>
          <a:xfrm>
            <a:off x="3394963" y="1596925"/>
            <a:ext cx="3855600" cy="16101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16" name="Google Shape;716;p61"/>
          <p:cNvSpPr txBox="1"/>
          <p:nvPr>
            <p:ph hasCustomPrompt="1" idx="2" type="title"/>
          </p:nvPr>
        </p:nvSpPr>
        <p:spPr>
          <a:xfrm>
            <a:off x="1893438" y="1677639"/>
            <a:ext cx="1498200" cy="11235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17" name="Google Shape;717;p61"/>
          <p:cNvSpPr txBox="1"/>
          <p:nvPr>
            <p:ph idx="1" type="subTitle"/>
          </p:nvPr>
        </p:nvSpPr>
        <p:spPr>
          <a:xfrm>
            <a:off x="3394963" y="3246489"/>
            <a:ext cx="2752500" cy="7194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18" name="Google Shape;718;p61"/>
          <p:cNvSpPr/>
          <p:nvPr/>
        </p:nvSpPr>
        <p:spPr>
          <a:xfrm flipH="1" rot="10800000">
            <a:off x="779327" y="3478782"/>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_1_1_1_1_1_1_1_1_1_1_1_1_1_1_1_1_2">
    <p:spTree>
      <p:nvGrpSpPr>
        <p:cNvPr id="92" name="Shape 92"/>
        <p:cNvGrpSpPr/>
        <p:nvPr/>
      </p:nvGrpSpPr>
      <p:grpSpPr>
        <a:xfrm>
          <a:off x="0" y="0"/>
          <a:ext cx="0" cy="0"/>
          <a:chOff x="0" y="0"/>
          <a:chExt cx="0" cy="0"/>
        </a:xfrm>
      </p:grpSpPr>
      <p:sp>
        <p:nvSpPr>
          <p:cNvPr id="93" name="Google Shape;93;p7"/>
          <p:cNvSpPr txBox="1"/>
          <p:nvPr>
            <p:ph type="title"/>
          </p:nvPr>
        </p:nvSpPr>
        <p:spPr>
          <a:xfrm>
            <a:off x="-2450" y="4759975"/>
            <a:ext cx="9150600" cy="383400"/>
          </a:xfrm>
          <a:prstGeom prst="rect">
            <a:avLst/>
          </a:prstGeom>
        </p:spPr>
        <p:txBody>
          <a:bodyPr anchorCtr="0" anchor="ctr" bIns="0" lIns="108000" spcFirstLastPara="1" rIns="108000" wrap="square" tIns="0">
            <a:noAutofit/>
          </a:bodyPr>
          <a:lstStyle>
            <a:lvl1pPr lvl="0">
              <a:lnSpc>
                <a:spcPct val="90000"/>
              </a:lnSpc>
              <a:spcBef>
                <a:spcPts val="0"/>
              </a:spcBef>
              <a:spcAft>
                <a:spcPts val="0"/>
              </a:spcAft>
              <a:buSzPts val="2800"/>
              <a:buFont typeface="Hanken Grotesk Light"/>
              <a:buNone/>
              <a:defRPr sz="1400">
                <a:latin typeface="Hanken Grotesk Light"/>
                <a:ea typeface="Hanken Grotesk Light"/>
                <a:cs typeface="Hanken Grotesk Light"/>
                <a:sym typeface="Hanken Grotesk Light"/>
              </a:defRPr>
            </a:lvl1pPr>
            <a:lvl2pPr lvl="1">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2pPr>
            <a:lvl3pPr lvl="2">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3pPr>
            <a:lvl4pPr lvl="3">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4pPr>
            <a:lvl5pPr lvl="4">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5pPr>
            <a:lvl6pPr lvl="5">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6pPr>
            <a:lvl7pPr lvl="6">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7pPr>
            <a:lvl8pPr lvl="7">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8pPr>
            <a:lvl9pPr lvl="8">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9pPr>
          </a:lstStyle>
          <a:p/>
        </p:txBody>
      </p:sp>
      <p:cxnSp>
        <p:nvCxnSpPr>
          <p:cNvPr id="94" name="Google Shape;94;p7"/>
          <p:cNvCxnSpPr/>
          <p:nvPr/>
        </p:nvCxnSpPr>
        <p:spPr>
          <a:xfrm rot="10800000">
            <a:off x="-2100" y="4759975"/>
            <a:ext cx="9148200" cy="0"/>
          </a:xfrm>
          <a:prstGeom prst="straightConnector1">
            <a:avLst/>
          </a:prstGeom>
          <a:noFill/>
          <a:ln cap="flat" cmpd="sng" w="9525">
            <a:solidFill>
              <a:schemeClr val="dk1"/>
            </a:solidFill>
            <a:prstDash val="solid"/>
            <a:round/>
            <a:headEnd len="sm" w="sm" type="none"/>
            <a:tailEnd len="sm" w="sm" type="none"/>
          </a:ln>
        </p:spPr>
      </p:cxnSp>
      <p:sp>
        <p:nvSpPr>
          <p:cNvPr id="95" name="Google Shape;95;p7"/>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96" name="Google Shape;96;p7"/>
          <p:cNvSpPr txBox="1"/>
          <p:nvPr>
            <p:ph idx="2" type="title"/>
          </p:nvPr>
        </p:nvSpPr>
        <p:spPr>
          <a:xfrm>
            <a:off x="850" y="1078988"/>
            <a:ext cx="9144000" cy="3598800"/>
          </a:xfrm>
          <a:prstGeom prst="rect">
            <a:avLst/>
          </a:prstGeom>
        </p:spPr>
        <p:txBody>
          <a:bodyPr anchorCtr="0" anchor="t" bIns="108000" lIns="252000" spcFirstLastPara="1" rIns="252000" wrap="square" tIns="0">
            <a:noAutofit/>
          </a:bodyPr>
          <a:lstStyle>
            <a:lvl1pPr lvl="0">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97" name="Google Shape;97;p7"/>
          <p:cNvGrpSpPr/>
          <p:nvPr/>
        </p:nvGrpSpPr>
        <p:grpSpPr>
          <a:xfrm>
            <a:off x="1724267" y="547463"/>
            <a:ext cx="658200" cy="449397"/>
            <a:chOff x="2467317" y="547413"/>
            <a:chExt cx="658200" cy="449397"/>
          </a:xfrm>
        </p:grpSpPr>
        <p:sp>
          <p:nvSpPr>
            <p:cNvPr id="98" name="Google Shape;98;p7"/>
            <p:cNvSpPr/>
            <p:nvPr/>
          </p:nvSpPr>
          <p:spPr>
            <a:xfrm rot="5400000">
              <a:off x="2593167" y="464460"/>
              <a:ext cx="406500" cy="6582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99" name="Google Shape;99;p7"/>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grpSp>
        <p:nvGrpSpPr>
          <p:cNvPr id="100" name="Google Shape;100;p7"/>
          <p:cNvGrpSpPr/>
          <p:nvPr/>
        </p:nvGrpSpPr>
        <p:grpSpPr>
          <a:xfrm>
            <a:off x="981142" y="547476"/>
            <a:ext cx="658200" cy="449397"/>
            <a:chOff x="2467317" y="547413"/>
            <a:chExt cx="658200" cy="449397"/>
          </a:xfrm>
        </p:grpSpPr>
        <p:sp>
          <p:nvSpPr>
            <p:cNvPr id="101" name="Google Shape;101;p7"/>
            <p:cNvSpPr/>
            <p:nvPr/>
          </p:nvSpPr>
          <p:spPr>
            <a:xfrm rot="5400000">
              <a:off x="2593167" y="464460"/>
              <a:ext cx="406500" cy="6582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2" name="Google Shape;102;p7"/>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grpSp>
        <p:nvGrpSpPr>
          <p:cNvPr id="103" name="Google Shape;103;p7"/>
          <p:cNvGrpSpPr/>
          <p:nvPr/>
        </p:nvGrpSpPr>
        <p:grpSpPr>
          <a:xfrm>
            <a:off x="2467317" y="547413"/>
            <a:ext cx="658200" cy="449397"/>
            <a:chOff x="2467317" y="547413"/>
            <a:chExt cx="658200" cy="449397"/>
          </a:xfrm>
        </p:grpSpPr>
        <p:sp>
          <p:nvSpPr>
            <p:cNvPr id="104" name="Google Shape;104;p7"/>
            <p:cNvSpPr/>
            <p:nvPr/>
          </p:nvSpPr>
          <p:spPr>
            <a:xfrm rot="5400000">
              <a:off x="2593167" y="464460"/>
              <a:ext cx="406500" cy="6582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5" name="Google Shape;105;p7"/>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grpSp>
        <p:nvGrpSpPr>
          <p:cNvPr id="106" name="Google Shape;106;p7"/>
          <p:cNvGrpSpPr/>
          <p:nvPr/>
        </p:nvGrpSpPr>
        <p:grpSpPr>
          <a:xfrm>
            <a:off x="238017" y="549426"/>
            <a:ext cx="658200" cy="449397"/>
            <a:chOff x="2467317" y="547413"/>
            <a:chExt cx="658200" cy="449397"/>
          </a:xfrm>
        </p:grpSpPr>
        <p:sp>
          <p:nvSpPr>
            <p:cNvPr id="107" name="Google Shape;107;p7"/>
            <p:cNvSpPr/>
            <p:nvPr/>
          </p:nvSpPr>
          <p:spPr>
            <a:xfrm rot="5400000">
              <a:off x="2593167" y="464460"/>
              <a:ext cx="406500" cy="6582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08" name="Google Shape;108;p7"/>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1">
    <p:spTree>
      <p:nvGrpSpPr>
        <p:cNvPr id="719" name="Shape 719"/>
        <p:cNvGrpSpPr/>
        <p:nvPr/>
      </p:nvGrpSpPr>
      <p:grpSpPr>
        <a:xfrm>
          <a:off x="0" y="0"/>
          <a:ext cx="0" cy="0"/>
          <a:chOff x="0" y="0"/>
          <a:chExt cx="0" cy="0"/>
        </a:xfrm>
      </p:grpSpPr>
      <p:sp>
        <p:nvSpPr>
          <p:cNvPr id="720" name="Google Shape;720;p62"/>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2"/>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2"/>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2"/>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2"/>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2"/>
          <p:cNvSpPr txBox="1"/>
          <p:nvPr>
            <p:ph type="title"/>
          </p:nvPr>
        </p:nvSpPr>
        <p:spPr>
          <a:xfrm>
            <a:off x="1549950" y="1929275"/>
            <a:ext cx="6044100" cy="1610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26" name="Google Shape;726;p62"/>
          <p:cNvSpPr txBox="1"/>
          <p:nvPr>
            <p:ph hasCustomPrompt="1" idx="2" type="title"/>
          </p:nvPr>
        </p:nvSpPr>
        <p:spPr>
          <a:xfrm>
            <a:off x="3822900" y="845239"/>
            <a:ext cx="1498200" cy="112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27" name="Google Shape;727;p62"/>
          <p:cNvSpPr txBox="1"/>
          <p:nvPr>
            <p:ph idx="1" type="subTitle"/>
          </p:nvPr>
        </p:nvSpPr>
        <p:spPr>
          <a:xfrm>
            <a:off x="2414570" y="3578849"/>
            <a:ext cx="4314900" cy="7194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28" name="Google Shape;728;p62"/>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5">
    <p:spTree>
      <p:nvGrpSpPr>
        <p:cNvPr id="729" name="Shape 729"/>
        <p:cNvGrpSpPr/>
        <p:nvPr/>
      </p:nvGrpSpPr>
      <p:grpSpPr>
        <a:xfrm>
          <a:off x="0" y="0"/>
          <a:ext cx="0" cy="0"/>
          <a:chOff x="0" y="0"/>
          <a:chExt cx="0" cy="0"/>
        </a:xfrm>
      </p:grpSpPr>
      <p:sp>
        <p:nvSpPr>
          <p:cNvPr id="730" name="Google Shape;730;p63"/>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3"/>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3"/>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3"/>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3"/>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3"/>
          <p:cNvSpPr txBox="1"/>
          <p:nvPr>
            <p:ph type="title"/>
          </p:nvPr>
        </p:nvSpPr>
        <p:spPr>
          <a:xfrm>
            <a:off x="1309450" y="2081675"/>
            <a:ext cx="6746400" cy="16101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36" name="Google Shape;736;p63"/>
          <p:cNvSpPr txBox="1"/>
          <p:nvPr>
            <p:ph hasCustomPrompt="1" idx="2" type="title"/>
          </p:nvPr>
        </p:nvSpPr>
        <p:spPr>
          <a:xfrm>
            <a:off x="6066050" y="691889"/>
            <a:ext cx="1498200" cy="112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37" name="Google Shape;737;p63"/>
          <p:cNvSpPr txBox="1"/>
          <p:nvPr>
            <p:ph idx="1" type="subTitle"/>
          </p:nvPr>
        </p:nvSpPr>
        <p:spPr>
          <a:xfrm>
            <a:off x="1309450" y="3731250"/>
            <a:ext cx="6746400" cy="719400"/>
          </a:xfrm>
          <a:prstGeom prst="rect">
            <a:avLst/>
          </a:prstGeom>
          <a:noFill/>
          <a:ln>
            <a:noFill/>
          </a:ln>
        </p:spPr>
        <p:txBody>
          <a:bodyPr anchorCtr="0" anchor="ctr" bIns="91425" lIns="91425" spcFirstLastPara="1" rIns="91425" wrap="square" tIns="91425">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38" name="Google Shape;738;p63"/>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39" name="Shape 739"/>
        <p:cNvGrpSpPr/>
        <p:nvPr/>
      </p:nvGrpSpPr>
      <p:grpSpPr>
        <a:xfrm>
          <a:off x="0" y="0"/>
          <a:ext cx="0" cy="0"/>
          <a:chOff x="0" y="0"/>
          <a:chExt cx="0" cy="0"/>
        </a:xfrm>
      </p:grpSpPr>
      <p:sp>
        <p:nvSpPr>
          <p:cNvPr id="740" name="Google Shape;740;p64"/>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4"/>
          <p:cNvSpPr/>
          <p:nvPr/>
        </p:nvSpPr>
        <p:spPr>
          <a:xfrm>
            <a:off x="1118566" y="1549193"/>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4"/>
          <p:cNvSpPr/>
          <p:nvPr/>
        </p:nvSpPr>
        <p:spPr>
          <a:xfrm flipH="1">
            <a:off x="4816263" y="1549200"/>
            <a:ext cx="1350837" cy="97314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4"/>
          <p:cNvSpPr/>
          <p:nvPr/>
        </p:nvSpPr>
        <p:spPr>
          <a:xfrm flipH="1">
            <a:off x="6912085" y="1489537"/>
            <a:ext cx="1162249" cy="103281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4"/>
          <p:cNvSpPr/>
          <p:nvPr/>
        </p:nvSpPr>
        <p:spPr>
          <a:xfrm>
            <a:off x="3050700" y="1519363"/>
            <a:ext cx="1095097" cy="97314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4"/>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4"/>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4"/>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4"/>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4"/>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4"/>
          <p:cNvSpPr txBox="1"/>
          <p:nvPr>
            <p:ph type="title"/>
          </p:nvPr>
        </p:nvSpPr>
        <p:spPr>
          <a:xfrm>
            <a:off x="732775" y="2632300"/>
            <a:ext cx="1836000" cy="8373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751" name="Google Shape;751;p64"/>
          <p:cNvSpPr txBox="1"/>
          <p:nvPr>
            <p:ph idx="1" type="subTitle"/>
          </p:nvPr>
        </p:nvSpPr>
        <p:spPr>
          <a:xfrm>
            <a:off x="732787" y="3511716"/>
            <a:ext cx="1836000" cy="83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2" name="Google Shape;752;p64"/>
          <p:cNvSpPr txBox="1"/>
          <p:nvPr>
            <p:ph hasCustomPrompt="1" idx="2" type="title"/>
          </p:nvPr>
        </p:nvSpPr>
        <p:spPr>
          <a:xfrm>
            <a:off x="732776" y="1811839"/>
            <a:ext cx="18360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6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53" name="Google Shape;753;p64"/>
          <p:cNvSpPr txBox="1"/>
          <p:nvPr>
            <p:ph idx="3" type="title"/>
          </p:nvPr>
        </p:nvSpPr>
        <p:spPr>
          <a:xfrm>
            <a:off x="2680250" y="2632300"/>
            <a:ext cx="1836000" cy="8373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754" name="Google Shape;754;p64"/>
          <p:cNvSpPr txBox="1"/>
          <p:nvPr>
            <p:ph idx="4" type="subTitle"/>
          </p:nvPr>
        </p:nvSpPr>
        <p:spPr>
          <a:xfrm>
            <a:off x="2680262" y="3511716"/>
            <a:ext cx="1836000" cy="83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5" name="Google Shape;755;p64"/>
          <p:cNvSpPr txBox="1"/>
          <p:nvPr>
            <p:ph idx="5" type="title"/>
          </p:nvPr>
        </p:nvSpPr>
        <p:spPr>
          <a:xfrm>
            <a:off x="4627725" y="2632300"/>
            <a:ext cx="1836000" cy="8373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756" name="Google Shape;756;p64"/>
          <p:cNvSpPr txBox="1"/>
          <p:nvPr>
            <p:ph idx="6" type="subTitle"/>
          </p:nvPr>
        </p:nvSpPr>
        <p:spPr>
          <a:xfrm>
            <a:off x="4627737" y="3511716"/>
            <a:ext cx="1836000" cy="83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7" name="Google Shape;757;p64"/>
          <p:cNvSpPr txBox="1"/>
          <p:nvPr>
            <p:ph idx="7" type="title"/>
          </p:nvPr>
        </p:nvSpPr>
        <p:spPr>
          <a:xfrm>
            <a:off x="6575200" y="2632300"/>
            <a:ext cx="1836000" cy="8373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758" name="Google Shape;758;p64"/>
          <p:cNvSpPr txBox="1"/>
          <p:nvPr>
            <p:ph idx="8" type="subTitle"/>
          </p:nvPr>
        </p:nvSpPr>
        <p:spPr>
          <a:xfrm>
            <a:off x="6575212" y="3511716"/>
            <a:ext cx="1836000" cy="83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9" name="Google Shape;759;p64"/>
          <p:cNvSpPr txBox="1"/>
          <p:nvPr>
            <p:ph hasCustomPrompt="1" idx="9" type="title"/>
          </p:nvPr>
        </p:nvSpPr>
        <p:spPr>
          <a:xfrm>
            <a:off x="2680246" y="1811839"/>
            <a:ext cx="18360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6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60" name="Google Shape;760;p64"/>
          <p:cNvSpPr txBox="1"/>
          <p:nvPr>
            <p:ph hasCustomPrompt="1" idx="13" type="title"/>
          </p:nvPr>
        </p:nvSpPr>
        <p:spPr>
          <a:xfrm>
            <a:off x="4627721" y="1811839"/>
            <a:ext cx="18360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6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61" name="Google Shape;761;p64"/>
          <p:cNvSpPr txBox="1"/>
          <p:nvPr>
            <p:ph hasCustomPrompt="1" idx="14" type="title"/>
          </p:nvPr>
        </p:nvSpPr>
        <p:spPr>
          <a:xfrm>
            <a:off x="6575196" y="1811839"/>
            <a:ext cx="18360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6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62" name="Google Shape;762;p64"/>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7">
    <p:spTree>
      <p:nvGrpSpPr>
        <p:cNvPr id="763" name="Shape 763"/>
        <p:cNvGrpSpPr/>
        <p:nvPr/>
      </p:nvGrpSpPr>
      <p:grpSpPr>
        <a:xfrm>
          <a:off x="0" y="0"/>
          <a:ext cx="0" cy="0"/>
          <a:chOff x="0" y="0"/>
          <a:chExt cx="0" cy="0"/>
        </a:xfrm>
      </p:grpSpPr>
      <p:sp>
        <p:nvSpPr>
          <p:cNvPr id="764" name="Google Shape;764;p65"/>
          <p:cNvSpPr/>
          <p:nvPr/>
        </p:nvSpPr>
        <p:spPr>
          <a:xfrm rot="-9339447">
            <a:off x="7118442" y="32165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5"/>
          <p:cNvSpPr/>
          <p:nvPr/>
        </p:nvSpPr>
        <p:spPr>
          <a:xfrm flipH="1" rot="10285603">
            <a:off x="-6088365" y="-16178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5"/>
          <p:cNvSpPr/>
          <p:nvPr/>
        </p:nvSpPr>
        <p:spPr>
          <a:xfrm flipH="1" rot="-649785">
            <a:off x="-1251909" y="-48720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5"/>
          <p:cNvSpPr/>
          <p:nvPr/>
        </p:nvSpPr>
        <p:spPr>
          <a:xfrm flipH="1" rot="-813319">
            <a:off x="7653159" y="-35663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5"/>
          <p:cNvSpPr/>
          <p:nvPr/>
        </p:nvSpPr>
        <p:spPr>
          <a:xfrm flipH="1" rot="-9989847">
            <a:off x="-4910832" y="2960605"/>
            <a:ext cx="7826215" cy="287790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5"/>
          <p:cNvSpPr/>
          <p:nvPr/>
        </p:nvSpPr>
        <p:spPr>
          <a:xfrm flipH="1" rot="-323977">
            <a:off x="6050295" y="-977077"/>
            <a:ext cx="7826148" cy="287787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5"/>
          <p:cNvSpPr txBox="1"/>
          <p:nvPr>
            <p:ph type="title"/>
          </p:nvPr>
        </p:nvSpPr>
        <p:spPr>
          <a:xfrm>
            <a:off x="1987675" y="1412700"/>
            <a:ext cx="2430000" cy="8373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771" name="Google Shape;771;p65"/>
          <p:cNvSpPr txBox="1"/>
          <p:nvPr>
            <p:ph idx="1" type="subTitle"/>
          </p:nvPr>
        </p:nvSpPr>
        <p:spPr>
          <a:xfrm>
            <a:off x="1987700" y="2292125"/>
            <a:ext cx="2430000" cy="61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2" name="Google Shape;772;p65"/>
          <p:cNvSpPr txBox="1"/>
          <p:nvPr>
            <p:ph hasCustomPrompt="1" idx="2" type="title"/>
          </p:nvPr>
        </p:nvSpPr>
        <p:spPr>
          <a:xfrm>
            <a:off x="845800" y="1888050"/>
            <a:ext cx="812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6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73" name="Google Shape;773;p65"/>
          <p:cNvSpPr txBox="1"/>
          <p:nvPr>
            <p:ph idx="3" type="title"/>
          </p:nvPr>
        </p:nvSpPr>
        <p:spPr>
          <a:xfrm>
            <a:off x="1928100" y="3162748"/>
            <a:ext cx="2430000" cy="8373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774" name="Google Shape;774;p65"/>
          <p:cNvSpPr txBox="1"/>
          <p:nvPr>
            <p:ph idx="4" type="subTitle"/>
          </p:nvPr>
        </p:nvSpPr>
        <p:spPr>
          <a:xfrm>
            <a:off x="1928125" y="4042172"/>
            <a:ext cx="2430000" cy="61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5" name="Google Shape;775;p65"/>
          <p:cNvSpPr txBox="1"/>
          <p:nvPr>
            <p:ph idx="5" type="title"/>
          </p:nvPr>
        </p:nvSpPr>
        <p:spPr>
          <a:xfrm>
            <a:off x="6000750" y="1412688"/>
            <a:ext cx="2430000" cy="8373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776" name="Google Shape;776;p65"/>
          <p:cNvSpPr txBox="1"/>
          <p:nvPr>
            <p:ph idx="6" type="subTitle"/>
          </p:nvPr>
        </p:nvSpPr>
        <p:spPr>
          <a:xfrm>
            <a:off x="6000775" y="2292102"/>
            <a:ext cx="2430000" cy="61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7" name="Google Shape;777;p65"/>
          <p:cNvSpPr txBox="1"/>
          <p:nvPr>
            <p:ph idx="7" type="title"/>
          </p:nvPr>
        </p:nvSpPr>
        <p:spPr>
          <a:xfrm>
            <a:off x="5981196" y="3162738"/>
            <a:ext cx="2430000" cy="8373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778" name="Google Shape;778;p65"/>
          <p:cNvSpPr txBox="1"/>
          <p:nvPr>
            <p:ph idx="8" type="subTitle"/>
          </p:nvPr>
        </p:nvSpPr>
        <p:spPr>
          <a:xfrm>
            <a:off x="5981200" y="4042161"/>
            <a:ext cx="2430000" cy="61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9" name="Google Shape;779;p65"/>
          <p:cNvSpPr txBox="1"/>
          <p:nvPr>
            <p:ph hasCustomPrompt="1" idx="9" type="title"/>
          </p:nvPr>
        </p:nvSpPr>
        <p:spPr>
          <a:xfrm>
            <a:off x="845798" y="3644250"/>
            <a:ext cx="812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6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80" name="Google Shape;780;p65"/>
          <p:cNvSpPr txBox="1"/>
          <p:nvPr>
            <p:ph hasCustomPrompt="1" idx="13" type="title"/>
          </p:nvPr>
        </p:nvSpPr>
        <p:spPr>
          <a:xfrm>
            <a:off x="4895098" y="1888050"/>
            <a:ext cx="812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6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81" name="Google Shape;781;p65"/>
          <p:cNvSpPr txBox="1"/>
          <p:nvPr>
            <p:ph hasCustomPrompt="1" idx="14" type="title"/>
          </p:nvPr>
        </p:nvSpPr>
        <p:spPr>
          <a:xfrm>
            <a:off x="4895098" y="3644250"/>
            <a:ext cx="812700" cy="447600"/>
          </a:xfrm>
          <a:prstGeom prst="rect">
            <a:avLst/>
          </a:prstGeom>
          <a:noFill/>
        </p:spPr>
        <p:txBody>
          <a:bodyPr anchorCtr="0" anchor="ctr" bIns="91425" lIns="91425" spcFirstLastPara="1" rIns="91425" wrap="square" tIns="91425">
            <a:noAutofit/>
          </a:bodyPr>
          <a:lstStyle>
            <a:lvl1pPr lvl="0">
              <a:spcBef>
                <a:spcPts val="0"/>
              </a:spcBef>
              <a:spcAft>
                <a:spcPts val="0"/>
              </a:spcAft>
              <a:buSzPts val="3000"/>
              <a:buNone/>
              <a:defRPr sz="3600">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782" name="Google Shape;782;p65"/>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83" name="Shape 783"/>
        <p:cNvGrpSpPr/>
        <p:nvPr/>
      </p:nvGrpSpPr>
      <p:grpSpPr>
        <a:xfrm>
          <a:off x="0" y="0"/>
          <a:ext cx="0" cy="0"/>
          <a:chOff x="0" y="0"/>
          <a:chExt cx="0" cy="0"/>
        </a:xfrm>
      </p:grpSpPr>
      <p:sp>
        <p:nvSpPr>
          <p:cNvPr id="784" name="Google Shape;784;p66"/>
          <p:cNvSpPr txBox="1"/>
          <p:nvPr>
            <p:ph type="title"/>
          </p:nvPr>
        </p:nvSpPr>
        <p:spPr>
          <a:xfrm>
            <a:off x="723300" y="3402013"/>
            <a:ext cx="3848700" cy="531900"/>
          </a:xfrm>
          <a:prstGeom prst="rect">
            <a:avLst/>
          </a:prstGeom>
        </p:spPr>
        <p:txBody>
          <a:bodyPr anchorCtr="0" anchor="t" bIns="91425" lIns="91425" spcFirstLastPara="1" rIns="91425" wrap="square" tIns="91425">
            <a:noAutofit/>
          </a:bodyPr>
          <a:lstStyle>
            <a:lvl1pPr lvl="0" algn="l">
              <a:spcBef>
                <a:spcPts val="0"/>
              </a:spcBef>
              <a:spcAft>
                <a:spcPts val="0"/>
              </a:spcAft>
              <a:buSzPts val="3000"/>
              <a:buNone/>
              <a:defRPr sz="25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785" name="Google Shape;785;p66"/>
          <p:cNvSpPr txBox="1"/>
          <p:nvPr>
            <p:ph idx="1" type="subTitle"/>
          </p:nvPr>
        </p:nvSpPr>
        <p:spPr>
          <a:xfrm>
            <a:off x="723350" y="822500"/>
            <a:ext cx="4902000" cy="2078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32">
    <p:spTree>
      <p:nvGrpSpPr>
        <p:cNvPr id="786" name="Shape 786"/>
        <p:cNvGrpSpPr/>
        <p:nvPr/>
      </p:nvGrpSpPr>
      <p:grpSpPr>
        <a:xfrm>
          <a:off x="0" y="0"/>
          <a:ext cx="0" cy="0"/>
          <a:chOff x="0" y="0"/>
          <a:chExt cx="0" cy="0"/>
        </a:xfrm>
      </p:grpSpPr>
      <p:sp>
        <p:nvSpPr>
          <p:cNvPr id="787" name="Google Shape;787;p67"/>
          <p:cNvSpPr/>
          <p:nvPr/>
        </p:nvSpPr>
        <p:spPr>
          <a:xfrm flipH="1" rot="-7269862">
            <a:off x="1986429" y="-4605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7"/>
          <p:cNvSpPr/>
          <p:nvPr/>
        </p:nvSpPr>
        <p:spPr>
          <a:xfrm rot="-10558870">
            <a:off x="5522782" y="-18532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7"/>
          <p:cNvSpPr/>
          <p:nvPr/>
        </p:nvSpPr>
        <p:spPr>
          <a:xfrm rot="6189239">
            <a:off x="4325710" y="1085979"/>
            <a:ext cx="7825966" cy="2877809"/>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7"/>
          <p:cNvSpPr/>
          <p:nvPr/>
        </p:nvSpPr>
        <p:spPr>
          <a:xfrm rot="514371">
            <a:off x="-5180633" y="-97967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7"/>
          <p:cNvSpPr/>
          <p:nvPr/>
        </p:nvSpPr>
        <p:spPr>
          <a:xfrm rot="2141143">
            <a:off x="-1290068" y="-29165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7"/>
          <p:cNvSpPr/>
          <p:nvPr/>
        </p:nvSpPr>
        <p:spPr>
          <a:xfrm rot="10800000">
            <a:off x="-126965" y="3402013"/>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7"/>
          <p:cNvSpPr/>
          <p:nvPr/>
        </p:nvSpPr>
        <p:spPr>
          <a:xfrm rot="-7948588">
            <a:off x="-5205140" y="1519073"/>
            <a:ext cx="8200910" cy="3015686"/>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7"/>
          <p:cNvSpPr txBox="1"/>
          <p:nvPr>
            <p:ph type="title"/>
          </p:nvPr>
        </p:nvSpPr>
        <p:spPr>
          <a:xfrm>
            <a:off x="2064826" y="3261285"/>
            <a:ext cx="5014500" cy="531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25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795" name="Google Shape;795;p67"/>
          <p:cNvSpPr txBox="1"/>
          <p:nvPr>
            <p:ph idx="1" type="subTitle"/>
          </p:nvPr>
        </p:nvSpPr>
        <p:spPr>
          <a:xfrm>
            <a:off x="1378650" y="1348062"/>
            <a:ext cx="6386700" cy="1411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796" name="Shape 796"/>
        <p:cNvGrpSpPr/>
        <p:nvPr/>
      </p:nvGrpSpPr>
      <p:grpSpPr>
        <a:xfrm>
          <a:off x="0" y="0"/>
          <a:ext cx="0" cy="0"/>
          <a:chOff x="0" y="0"/>
          <a:chExt cx="0" cy="0"/>
        </a:xfrm>
      </p:grpSpPr>
      <p:sp>
        <p:nvSpPr>
          <p:cNvPr id="797" name="Google Shape;797;p68"/>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8"/>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8"/>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8"/>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8"/>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8"/>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8"/>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8"/>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6">
    <p:spTree>
      <p:nvGrpSpPr>
        <p:cNvPr id="805" name="Shape 805"/>
        <p:cNvGrpSpPr/>
        <p:nvPr/>
      </p:nvGrpSpPr>
      <p:grpSpPr>
        <a:xfrm>
          <a:off x="0" y="0"/>
          <a:ext cx="0" cy="0"/>
          <a:chOff x="0" y="0"/>
          <a:chExt cx="0" cy="0"/>
        </a:xfrm>
      </p:grpSpPr>
      <p:sp>
        <p:nvSpPr>
          <p:cNvPr id="806" name="Google Shape;806;p69"/>
          <p:cNvSpPr/>
          <p:nvPr/>
        </p:nvSpPr>
        <p:spPr>
          <a:xfrm rot="-3394465">
            <a:off x="-3638445" y="46118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9"/>
          <p:cNvSpPr/>
          <p:nvPr/>
        </p:nvSpPr>
        <p:spPr>
          <a:xfrm flipH="1">
            <a:off x="-5015862" y="-4052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9"/>
          <p:cNvSpPr/>
          <p:nvPr/>
        </p:nvSpPr>
        <p:spPr>
          <a:xfrm flipH="1" rot="-3052073">
            <a:off x="-4888312" y="1110880"/>
            <a:ext cx="7826119" cy="287786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9"/>
          <p:cNvSpPr/>
          <p:nvPr/>
        </p:nvSpPr>
        <p:spPr>
          <a:xfrm rot="649760">
            <a:off x="-4262669" y="1892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9"/>
          <p:cNvSpPr/>
          <p:nvPr/>
        </p:nvSpPr>
        <p:spPr>
          <a:xfrm flipH="1" rot="-813319">
            <a:off x="4754300" y="-2305086"/>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9"/>
          <p:cNvSpPr/>
          <p:nvPr/>
        </p:nvSpPr>
        <p:spPr>
          <a:xfrm flipH="1" rot="10285603">
            <a:off x="4790126" y="3666917"/>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9"/>
          <p:cNvSpPr/>
          <p:nvPr/>
        </p:nvSpPr>
        <p:spPr>
          <a:xfrm flipH="1" rot="4726292">
            <a:off x="5414633" y="2626082"/>
            <a:ext cx="7826019" cy="287782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9"/>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3">
    <p:spTree>
      <p:nvGrpSpPr>
        <p:cNvPr id="814" name="Shape 814"/>
        <p:cNvGrpSpPr/>
        <p:nvPr/>
      </p:nvGrpSpPr>
      <p:grpSpPr>
        <a:xfrm>
          <a:off x="0" y="0"/>
          <a:ext cx="0" cy="0"/>
          <a:chOff x="0" y="0"/>
          <a:chExt cx="0" cy="0"/>
        </a:xfrm>
      </p:grpSpPr>
      <p:sp>
        <p:nvSpPr>
          <p:cNvPr id="815" name="Google Shape;815;p7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816" name="Shape 816"/>
        <p:cNvGrpSpPr/>
        <p:nvPr/>
      </p:nvGrpSpPr>
      <p:grpSpPr>
        <a:xfrm>
          <a:off x="0" y="0"/>
          <a:ext cx="0" cy="0"/>
          <a:chOff x="0" y="0"/>
          <a:chExt cx="0" cy="0"/>
        </a:xfrm>
      </p:grpSpPr>
      <p:sp>
        <p:nvSpPr>
          <p:cNvPr id="817" name="Google Shape;817;p71"/>
          <p:cNvSpPr/>
          <p:nvPr/>
        </p:nvSpPr>
        <p:spPr>
          <a:xfrm rot="-10285629">
            <a:off x="5828449" y="-26577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1"/>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1"/>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1"/>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1"/>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1"/>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1"/>
          <p:cNvSpPr txBox="1"/>
          <p:nvPr>
            <p:ph type="title"/>
          </p:nvPr>
        </p:nvSpPr>
        <p:spPr>
          <a:xfrm>
            <a:off x="897750" y="951837"/>
            <a:ext cx="7348500" cy="1532100"/>
          </a:xfrm>
          <a:prstGeom prst="rect">
            <a:avLst/>
          </a:prstGeom>
        </p:spPr>
        <p:txBody>
          <a:bodyPr anchorCtr="0" anchor="b" bIns="91425" lIns="91425" spcFirstLastPara="1" rIns="91425" wrap="square" tIns="91425">
            <a:noAutofit/>
          </a:bodyPr>
          <a:lstStyle>
            <a:lvl1pPr lvl="0" algn="ctr">
              <a:spcBef>
                <a:spcPts val="0"/>
              </a:spcBef>
              <a:spcAft>
                <a:spcPts val="0"/>
              </a:spcAft>
              <a:buSzPts val="2800"/>
              <a:buNone/>
              <a:defRPr sz="60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
        <p:nvSpPr>
          <p:cNvPr id="824" name="Google Shape;824;p71"/>
          <p:cNvSpPr txBox="1"/>
          <p:nvPr>
            <p:ph idx="1" type="subTitle"/>
          </p:nvPr>
        </p:nvSpPr>
        <p:spPr>
          <a:xfrm>
            <a:off x="1732950" y="2483763"/>
            <a:ext cx="5678100" cy="1707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ections Grey">
  <p:cSld name="BLANK_1_1_1_1_1_1_1_1">
    <p:bg>
      <p:bgPr>
        <a:solidFill>
          <a:schemeClr val="dk2"/>
        </a:solidFill>
      </p:bgPr>
    </p:bg>
    <p:spTree>
      <p:nvGrpSpPr>
        <p:cNvPr id="109" name="Shape 109"/>
        <p:cNvGrpSpPr/>
        <p:nvPr/>
      </p:nvGrpSpPr>
      <p:grpSpPr>
        <a:xfrm>
          <a:off x="0" y="0"/>
          <a:ext cx="0" cy="0"/>
          <a:chOff x="0" y="0"/>
          <a:chExt cx="0" cy="0"/>
        </a:xfrm>
      </p:grpSpPr>
      <p:sp>
        <p:nvSpPr>
          <p:cNvPr id="110" name="Google Shape;110;p8"/>
          <p:cNvSpPr txBox="1"/>
          <p:nvPr>
            <p:ph idx="1" type="body"/>
          </p:nvPr>
        </p:nvSpPr>
        <p:spPr>
          <a:xfrm>
            <a:off x="172350" y="1093875"/>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111" name="Google Shape;111;p8"/>
          <p:cNvSpPr txBox="1"/>
          <p:nvPr>
            <p:ph idx="2" type="subTitle"/>
          </p:nvPr>
        </p:nvSpPr>
        <p:spPr>
          <a:xfrm>
            <a:off x="357425" y="2974373"/>
            <a:ext cx="2048400" cy="3906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8"/>
          <p:cNvSpPr txBox="1"/>
          <p:nvPr>
            <p:ph idx="3" type="subTitle"/>
          </p:nvPr>
        </p:nvSpPr>
        <p:spPr>
          <a:xfrm>
            <a:off x="357425" y="718250"/>
            <a:ext cx="2048400" cy="3780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p:txBody>
      </p:sp>
      <p:sp>
        <p:nvSpPr>
          <p:cNvPr id="113" name="Google Shape;113;p8"/>
          <p:cNvSpPr txBox="1"/>
          <p:nvPr>
            <p:ph idx="4" type="body"/>
          </p:nvPr>
        </p:nvSpPr>
        <p:spPr>
          <a:xfrm>
            <a:off x="172350" y="3362406"/>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114" name="Google Shape;114;p8"/>
          <p:cNvSpPr txBox="1"/>
          <p:nvPr>
            <p:ph idx="5"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15" name="Google Shape;115;p8"/>
          <p:cNvSpPr txBox="1"/>
          <p:nvPr>
            <p:ph idx="6" type="subTitle"/>
          </p:nvPr>
        </p:nvSpPr>
        <p:spPr>
          <a:xfrm>
            <a:off x="4814750" y="717075"/>
            <a:ext cx="2048400" cy="3780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p:txBody>
      </p:sp>
      <p:sp>
        <p:nvSpPr>
          <p:cNvPr id="116" name="Google Shape;116;p8"/>
          <p:cNvSpPr txBox="1"/>
          <p:nvPr>
            <p:ph idx="7" type="body"/>
          </p:nvPr>
        </p:nvSpPr>
        <p:spPr>
          <a:xfrm>
            <a:off x="4629675" y="1092700"/>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117" name="Google Shape;117;p8"/>
          <p:cNvSpPr txBox="1"/>
          <p:nvPr>
            <p:ph idx="8" type="subTitle"/>
          </p:nvPr>
        </p:nvSpPr>
        <p:spPr>
          <a:xfrm>
            <a:off x="4814750" y="3003375"/>
            <a:ext cx="2048400" cy="3780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8"/>
          <p:cNvSpPr txBox="1"/>
          <p:nvPr>
            <p:ph idx="9" type="body"/>
          </p:nvPr>
        </p:nvSpPr>
        <p:spPr>
          <a:xfrm>
            <a:off x="4629675" y="3379000"/>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825" name="Shape 825"/>
        <p:cNvGrpSpPr/>
        <p:nvPr/>
      </p:nvGrpSpPr>
      <p:grpSpPr>
        <a:xfrm>
          <a:off x="0" y="0"/>
          <a:ext cx="0" cy="0"/>
          <a:chOff x="0" y="0"/>
          <a:chExt cx="0" cy="0"/>
        </a:xfrm>
      </p:grpSpPr>
      <p:sp>
        <p:nvSpPr>
          <p:cNvPr id="826" name="Google Shape;826;p72"/>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2"/>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2"/>
          <p:cNvSpPr txBox="1"/>
          <p:nvPr>
            <p:ph idx="1" type="subTitle"/>
          </p:nvPr>
        </p:nvSpPr>
        <p:spPr>
          <a:xfrm>
            <a:off x="723300" y="3021075"/>
            <a:ext cx="3394200" cy="113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29" name="Google Shape;829;p72"/>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30" name="Google Shape;830;p72"/>
          <p:cNvSpPr/>
          <p:nvPr>
            <p:ph idx="2" type="pic"/>
          </p:nvPr>
        </p:nvSpPr>
        <p:spPr>
          <a:xfrm>
            <a:off x="4411375" y="-75"/>
            <a:ext cx="4732800" cy="51435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831" name="Shape 831"/>
        <p:cNvGrpSpPr/>
        <p:nvPr/>
      </p:nvGrpSpPr>
      <p:grpSpPr>
        <a:xfrm>
          <a:off x="0" y="0"/>
          <a:ext cx="0" cy="0"/>
          <a:chOff x="0" y="0"/>
          <a:chExt cx="0" cy="0"/>
        </a:xfrm>
      </p:grpSpPr>
      <p:sp>
        <p:nvSpPr>
          <p:cNvPr id="832" name="Google Shape;832;p73"/>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3"/>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3"/>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3"/>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3"/>
          <p:cNvSpPr txBox="1"/>
          <p:nvPr>
            <p:ph idx="1" type="subTitle"/>
          </p:nvPr>
        </p:nvSpPr>
        <p:spPr>
          <a:xfrm>
            <a:off x="723300" y="2291463"/>
            <a:ext cx="3035100" cy="1388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37" name="Google Shape;837;p73"/>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algn="l">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38" name="Google Shape;838;p73"/>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8">
    <p:spTree>
      <p:nvGrpSpPr>
        <p:cNvPr id="839" name="Shape 839"/>
        <p:cNvGrpSpPr/>
        <p:nvPr/>
      </p:nvGrpSpPr>
      <p:grpSpPr>
        <a:xfrm>
          <a:off x="0" y="0"/>
          <a:ext cx="0" cy="0"/>
          <a:chOff x="0" y="0"/>
          <a:chExt cx="0" cy="0"/>
        </a:xfrm>
      </p:grpSpPr>
      <p:sp>
        <p:nvSpPr>
          <p:cNvPr id="840" name="Google Shape;840;p74"/>
          <p:cNvSpPr/>
          <p:nvPr/>
        </p:nvSpPr>
        <p:spPr>
          <a:xfrm rot="-3394465">
            <a:off x="-4398774" y="421144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4"/>
          <p:cNvSpPr/>
          <p:nvPr/>
        </p:nvSpPr>
        <p:spPr>
          <a:xfrm flipH="1">
            <a:off x="-5777841"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4"/>
          <p:cNvSpPr/>
          <p:nvPr/>
        </p:nvSpPr>
        <p:spPr>
          <a:xfrm flipH="1" rot="-3952094">
            <a:off x="-4776410" y="665034"/>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4"/>
          <p:cNvSpPr/>
          <p:nvPr/>
        </p:nvSpPr>
        <p:spPr>
          <a:xfrm rot="649760">
            <a:off x="-4213998" y="5351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4"/>
          <p:cNvSpPr/>
          <p:nvPr/>
        </p:nvSpPr>
        <p:spPr>
          <a:xfrm flipH="1" rot="-813319">
            <a:off x="4527346" y="-34147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4"/>
          <p:cNvSpPr/>
          <p:nvPr/>
        </p:nvSpPr>
        <p:spPr>
          <a:xfrm flipH="1" rot="10285603">
            <a:off x="4806347" y="33637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4"/>
          <p:cNvSpPr/>
          <p:nvPr/>
        </p:nvSpPr>
        <p:spPr>
          <a:xfrm flipH="1" rot="5626330">
            <a:off x="3918525" y="675664"/>
            <a:ext cx="7826010" cy="287782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4"/>
          <p:cNvSpPr txBox="1"/>
          <p:nvPr>
            <p:ph idx="1" type="body"/>
          </p:nvPr>
        </p:nvSpPr>
        <p:spPr>
          <a:xfrm>
            <a:off x="1133900" y="1868725"/>
            <a:ext cx="6223800" cy="2352600"/>
          </a:xfrm>
          <a:prstGeom prst="rect">
            <a:avLst/>
          </a:prstGeom>
        </p:spPr>
        <p:txBody>
          <a:bodyPr anchorCtr="0" anchor="ctr"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sz="1400"/>
            </a:lvl1pPr>
            <a:lvl2pPr indent="-330200" lvl="1" marL="914400">
              <a:lnSpc>
                <a:spcPct val="100000"/>
              </a:lnSpc>
              <a:spcBef>
                <a:spcPts val="0"/>
              </a:spcBef>
              <a:spcAft>
                <a:spcPts val="0"/>
              </a:spcAft>
              <a:buSzPts val="1600"/>
              <a:buFont typeface="Nunito Light"/>
              <a:buChar char="○"/>
              <a:defRPr/>
            </a:lvl2pPr>
            <a:lvl3pPr indent="-323850" lvl="2" marL="1371600">
              <a:lnSpc>
                <a:spcPct val="100000"/>
              </a:lnSpc>
              <a:spcBef>
                <a:spcPts val="1600"/>
              </a:spcBef>
              <a:spcAft>
                <a:spcPts val="0"/>
              </a:spcAft>
              <a:buSzPts val="1500"/>
              <a:buFont typeface="Nunito Light"/>
              <a:buChar char="■"/>
              <a:defRPr/>
            </a:lvl3pPr>
            <a:lvl4pPr indent="-323850" lvl="3" marL="1828800">
              <a:lnSpc>
                <a:spcPct val="100000"/>
              </a:lnSpc>
              <a:spcBef>
                <a:spcPts val="1600"/>
              </a:spcBef>
              <a:spcAft>
                <a:spcPts val="0"/>
              </a:spcAft>
              <a:buSzPts val="1500"/>
              <a:buFont typeface="Nunito Light"/>
              <a:buChar char="●"/>
              <a:defRPr/>
            </a:lvl4pPr>
            <a:lvl5pPr indent="-330200" lvl="4" marL="2286000">
              <a:lnSpc>
                <a:spcPct val="100000"/>
              </a:lnSpc>
              <a:spcBef>
                <a:spcPts val="1600"/>
              </a:spcBef>
              <a:spcAft>
                <a:spcPts val="0"/>
              </a:spcAft>
              <a:buSzPts val="1600"/>
              <a:buFont typeface="Nunito Light"/>
              <a:buChar char="○"/>
              <a:defRPr/>
            </a:lvl5pPr>
            <a:lvl6pPr indent="-330200" lvl="5" marL="2743200">
              <a:lnSpc>
                <a:spcPct val="100000"/>
              </a:lnSpc>
              <a:spcBef>
                <a:spcPts val="1600"/>
              </a:spcBef>
              <a:spcAft>
                <a:spcPts val="0"/>
              </a:spcAft>
              <a:buSzPts val="1600"/>
              <a:buFont typeface="Nunito Light"/>
              <a:buChar char="■"/>
              <a:defRPr/>
            </a:lvl6pPr>
            <a:lvl7pPr indent="-311150" lvl="6" marL="3200400">
              <a:lnSpc>
                <a:spcPct val="100000"/>
              </a:lnSpc>
              <a:spcBef>
                <a:spcPts val="1600"/>
              </a:spcBef>
              <a:spcAft>
                <a:spcPts val="0"/>
              </a:spcAft>
              <a:buSzPts val="1300"/>
              <a:buFont typeface="Nunito Light"/>
              <a:buChar char="●"/>
              <a:defRPr/>
            </a:lvl7pPr>
            <a:lvl8pPr indent="-311150" lvl="7" marL="3657600">
              <a:lnSpc>
                <a:spcPct val="100000"/>
              </a:lnSpc>
              <a:spcBef>
                <a:spcPts val="1600"/>
              </a:spcBef>
              <a:spcAft>
                <a:spcPts val="0"/>
              </a:spcAft>
              <a:buSzPts val="1300"/>
              <a:buFont typeface="Nunito Light"/>
              <a:buChar char="○"/>
              <a:defRPr/>
            </a:lvl8pPr>
            <a:lvl9pPr indent="-330200" lvl="8" marL="4114800">
              <a:lnSpc>
                <a:spcPct val="100000"/>
              </a:lnSpc>
              <a:spcBef>
                <a:spcPts val="1600"/>
              </a:spcBef>
              <a:spcAft>
                <a:spcPts val="1600"/>
              </a:spcAft>
              <a:buSzPts val="1600"/>
              <a:buFont typeface="Nunito Light"/>
              <a:buChar char="■"/>
              <a:defRPr/>
            </a:lvl9pPr>
          </a:lstStyle>
          <a:p/>
        </p:txBody>
      </p:sp>
      <p:sp>
        <p:nvSpPr>
          <p:cNvPr id="848" name="Google Shape;848;p74"/>
          <p:cNvSpPr txBox="1"/>
          <p:nvPr>
            <p:ph type="title"/>
          </p:nvPr>
        </p:nvSpPr>
        <p:spPr>
          <a:xfrm>
            <a:off x="1133900" y="922175"/>
            <a:ext cx="6363600" cy="9003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2800"/>
              <a:buNone/>
              <a:defRPr sz="4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3">
    <p:spTree>
      <p:nvGrpSpPr>
        <p:cNvPr id="849" name="Shape 849"/>
        <p:cNvGrpSpPr/>
        <p:nvPr/>
      </p:nvGrpSpPr>
      <p:grpSpPr>
        <a:xfrm>
          <a:off x="0" y="0"/>
          <a:ext cx="0" cy="0"/>
          <a:chOff x="0" y="0"/>
          <a:chExt cx="0" cy="0"/>
        </a:xfrm>
      </p:grpSpPr>
      <p:sp>
        <p:nvSpPr>
          <p:cNvPr id="850" name="Google Shape;850;p75"/>
          <p:cNvSpPr/>
          <p:nvPr/>
        </p:nvSpPr>
        <p:spPr>
          <a:xfrm flipH="1" rot="7585667">
            <a:off x="-5466599" y="794591"/>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5"/>
          <p:cNvSpPr/>
          <p:nvPr/>
        </p:nvSpPr>
        <p:spPr>
          <a:xfrm rot="-5902333">
            <a:off x="3975367" y="2957142"/>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5"/>
          <p:cNvSpPr/>
          <p:nvPr/>
        </p:nvSpPr>
        <p:spPr>
          <a:xfrm flipH="1" rot="-2613329">
            <a:off x="5160201" y="-3949042"/>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5"/>
          <p:cNvSpPr/>
          <p:nvPr/>
        </p:nvSpPr>
        <p:spPr>
          <a:xfrm flipH="1" rot="-2700000">
            <a:off x="-4428810" y="-2266646"/>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5"/>
          <p:cNvSpPr txBox="1"/>
          <p:nvPr>
            <p:ph idx="1" type="subTitle"/>
          </p:nvPr>
        </p:nvSpPr>
        <p:spPr>
          <a:xfrm>
            <a:off x="4959025" y="2291463"/>
            <a:ext cx="3035100" cy="1388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5" name="Google Shape;855;p75"/>
          <p:cNvSpPr txBox="1"/>
          <p:nvPr>
            <p:ph type="title"/>
          </p:nvPr>
        </p:nvSpPr>
        <p:spPr>
          <a:xfrm flipH="1">
            <a:off x="4955550" y="1463638"/>
            <a:ext cx="3035100" cy="7110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56" name="Google Shape;856;p75"/>
          <p:cNvSpPr/>
          <p:nvPr/>
        </p:nvSpPr>
        <p:spPr>
          <a:xfrm rot="-1150203">
            <a:off x="7474328" y="896864"/>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5">
    <p:spTree>
      <p:nvGrpSpPr>
        <p:cNvPr id="857" name="Shape 857"/>
        <p:cNvGrpSpPr/>
        <p:nvPr/>
      </p:nvGrpSpPr>
      <p:grpSpPr>
        <a:xfrm>
          <a:off x="0" y="0"/>
          <a:ext cx="0" cy="0"/>
          <a:chOff x="0" y="0"/>
          <a:chExt cx="0" cy="0"/>
        </a:xfrm>
      </p:grpSpPr>
      <p:sp>
        <p:nvSpPr>
          <p:cNvPr id="858" name="Google Shape;858;p76"/>
          <p:cNvSpPr txBox="1"/>
          <p:nvPr>
            <p:ph idx="1" type="subTitle"/>
          </p:nvPr>
        </p:nvSpPr>
        <p:spPr>
          <a:xfrm>
            <a:off x="4349577" y="2925675"/>
            <a:ext cx="4081200" cy="113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9" name="Google Shape;859;p76"/>
          <p:cNvSpPr txBox="1"/>
          <p:nvPr>
            <p:ph type="title"/>
          </p:nvPr>
        </p:nvSpPr>
        <p:spPr>
          <a:xfrm flipH="1">
            <a:off x="4349575" y="1266675"/>
            <a:ext cx="4081200" cy="1542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60" name="Google Shape;860;p76"/>
          <p:cNvSpPr/>
          <p:nvPr/>
        </p:nvSpPr>
        <p:spPr>
          <a:xfrm flipH="1" rot="4102360">
            <a:off x="4431017" y="3716310"/>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rot="813319">
            <a:off x="4927123" y="-257969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8">
    <p:spTree>
      <p:nvGrpSpPr>
        <p:cNvPr id="862" name="Shape 862"/>
        <p:cNvGrpSpPr/>
        <p:nvPr/>
      </p:nvGrpSpPr>
      <p:grpSpPr>
        <a:xfrm>
          <a:off x="0" y="0"/>
          <a:ext cx="0" cy="0"/>
          <a:chOff x="0" y="0"/>
          <a:chExt cx="0" cy="0"/>
        </a:xfrm>
      </p:grpSpPr>
      <p:sp>
        <p:nvSpPr>
          <p:cNvPr id="863" name="Google Shape;863;p77"/>
          <p:cNvSpPr/>
          <p:nvPr/>
        </p:nvSpPr>
        <p:spPr>
          <a:xfrm rot="3214333">
            <a:off x="-5499024" y="-2387504"/>
            <a:ext cx="9471614" cy="604907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7"/>
          <p:cNvSpPr/>
          <p:nvPr/>
        </p:nvSpPr>
        <p:spPr>
          <a:xfrm flipH="1" rot="-4897667">
            <a:off x="4234767" y="-2245089"/>
            <a:ext cx="9416513" cy="60138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7"/>
          <p:cNvSpPr/>
          <p:nvPr/>
        </p:nvSpPr>
        <p:spPr>
          <a:xfrm rot="-8186671">
            <a:off x="3376801" y="4110400"/>
            <a:ext cx="6402056" cy="568910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7"/>
          <p:cNvSpPr/>
          <p:nvPr/>
        </p:nvSpPr>
        <p:spPr>
          <a:xfrm rot="-8100000">
            <a:off x="-4461235" y="1326447"/>
            <a:ext cx="7065482" cy="539636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7"/>
          <p:cNvSpPr txBox="1"/>
          <p:nvPr>
            <p:ph idx="1" type="subTitle"/>
          </p:nvPr>
        </p:nvSpPr>
        <p:spPr>
          <a:xfrm>
            <a:off x="1536900" y="2291463"/>
            <a:ext cx="3035100" cy="1388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68" name="Google Shape;868;p77"/>
          <p:cNvSpPr/>
          <p:nvPr/>
        </p:nvSpPr>
        <p:spPr>
          <a:xfrm flipH="1" rot="-9649797">
            <a:off x="6371853" y="4455308"/>
            <a:ext cx="4974547" cy="149039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7"/>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8">
    <p:spTree>
      <p:nvGrpSpPr>
        <p:cNvPr id="870" name="Shape 870"/>
        <p:cNvGrpSpPr/>
        <p:nvPr/>
      </p:nvGrpSpPr>
      <p:grpSpPr>
        <a:xfrm>
          <a:off x="0" y="0"/>
          <a:ext cx="0" cy="0"/>
          <a:chOff x="0" y="0"/>
          <a:chExt cx="0" cy="0"/>
        </a:xfrm>
      </p:grpSpPr>
      <p:sp>
        <p:nvSpPr>
          <p:cNvPr id="871" name="Google Shape;871;p78"/>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8"/>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8"/>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8"/>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8"/>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8"/>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8"/>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879" name="Google Shape;879;p78"/>
          <p:cNvSpPr txBox="1"/>
          <p:nvPr>
            <p:ph idx="1" type="body"/>
          </p:nvPr>
        </p:nvSpPr>
        <p:spPr>
          <a:xfrm>
            <a:off x="1545450" y="1330100"/>
            <a:ext cx="6053100" cy="3375900"/>
          </a:xfrm>
          <a:prstGeom prst="rect">
            <a:avLst/>
          </a:prstGeom>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lnSpc>
                <a:spcPct val="100000"/>
              </a:lnSpc>
              <a:spcBef>
                <a:spcPts val="0"/>
              </a:spcBef>
              <a:spcAft>
                <a:spcPts val="0"/>
              </a:spcAft>
              <a:buSzPts val="1600"/>
              <a:buChar char="○"/>
              <a:defRPr/>
            </a:lvl2pPr>
            <a:lvl3pPr indent="-330200" lvl="2" marL="1371600" algn="ctr">
              <a:lnSpc>
                <a:spcPct val="100000"/>
              </a:lnSpc>
              <a:spcBef>
                <a:spcPts val="1600"/>
              </a:spcBef>
              <a:spcAft>
                <a:spcPts val="0"/>
              </a:spcAft>
              <a:buSzPts val="1600"/>
              <a:buChar char="■"/>
              <a:defRPr/>
            </a:lvl3pPr>
            <a:lvl4pPr indent="-330200" lvl="3" marL="1828800" algn="ctr">
              <a:lnSpc>
                <a:spcPct val="100000"/>
              </a:lnSpc>
              <a:spcBef>
                <a:spcPts val="1600"/>
              </a:spcBef>
              <a:spcAft>
                <a:spcPts val="0"/>
              </a:spcAft>
              <a:buSzPts val="1600"/>
              <a:buChar char="●"/>
              <a:defRPr/>
            </a:lvl4pPr>
            <a:lvl5pPr indent="-330200" lvl="4" marL="2286000" algn="ctr">
              <a:lnSpc>
                <a:spcPct val="100000"/>
              </a:lnSpc>
              <a:spcBef>
                <a:spcPts val="1600"/>
              </a:spcBef>
              <a:spcAft>
                <a:spcPts val="0"/>
              </a:spcAft>
              <a:buSzPts val="1600"/>
              <a:buChar char="○"/>
              <a:defRPr/>
            </a:lvl5pPr>
            <a:lvl6pPr indent="-330200" lvl="5" marL="2743200" algn="ctr">
              <a:lnSpc>
                <a:spcPct val="100000"/>
              </a:lnSpc>
              <a:spcBef>
                <a:spcPts val="1600"/>
              </a:spcBef>
              <a:spcAft>
                <a:spcPts val="0"/>
              </a:spcAft>
              <a:buSzPts val="1600"/>
              <a:buChar char="■"/>
              <a:defRPr/>
            </a:lvl6pPr>
            <a:lvl7pPr indent="-330200" lvl="6" marL="3200400" algn="ctr">
              <a:lnSpc>
                <a:spcPct val="100000"/>
              </a:lnSpc>
              <a:spcBef>
                <a:spcPts val="1600"/>
              </a:spcBef>
              <a:spcAft>
                <a:spcPts val="0"/>
              </a:spcAft>
              <a:buSzPts val="1600"/>
              <a:buChar char="●"/>
              <a:defRPr/>
            </a:lvl7pPr>
            <a:lvl8pPr indent="-330200" lvl="7" marL="3657600" algn="ctr">
              <a:lnSpc>
                <a:spcPct val="100000"/>
              </a:lnSpc>
              <a:spcBef>
                <a:spcPts val="1600"/>
              </a:spcBef>
              <a:spcAft>
                <a:spcPts val="0"/>
              </a:spcAft>
              <a:buSzPts val="1600"/>
              <a:buChar char="○"/>
              <a:defRPr/>
            </a:lvl8pPr>
            <a:lvl9pPr indent="-330200" lvl="8" marL="4114800" algn="ctr">
              <a:lnSpc>
                <a:spcPct val="100000"/>
              </a:lnSpc>
              <a:spcBef>
                <a:spcPts val="1600"/>
              </a:spcBef>
              <a:spcAft>
                <a:spcPts val="1600"/>
              </a:spcAft>
              <a:buSzPts val="16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39">
    <p:spTree>
      <p:nvGrpSpPr>
        <p:cNvPr id="880" name="Shape 880"/>
        <p:cNvGrpSpPr/>
        <p:nvPr/>
      </p:nvGrpSpPr>
      <p:grpSpPr>
        <a:xfrm>
          <a:off x="0" y="0"/>
          <a:ext cx="0" cy="0"/>
          <a:chOff x="0" y="0"/>
          <a:chExt cx="0" cy="0"/>
        </a:xfrm>
      </p:grpSpPr>
      <p:sp>
        <p:nvSpPr>
          <p:cNvPr id="881" name="Google Shape;881;p79"/>
          <p:cNvSpPr/>
          <p:nvPr>
            <p:ph idx="2" type="pic"/>
          </p:nvPr>
        </p:nvSpPr>
        <p:spPr>
          <a:xfrm>
            <a:off x="704000" y="1274500"/>
            <a:ext cx="3546900" cy="3244200"/>
          </a:xfrm>
          <a:prstGeom prst="rect">
            <a:avLst/>
          </a:prstGeom>
          <a:noFill/>
          <a:ln>
            <a:noFill/>
          </a:ln>
        </p:spPr>
      </p:sp>
      <p:sp>
        <p:nvSpPr>
          <p:cNvPr id="882" name="Google Shape;882;p79"/>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9"/>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9"/>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9"/>
          <p:cNvSpPr txBox="1"/>
          <p:nvPr>
            <p:ph idx="1" type="body"/>
          </p:nvPr>
        </p:nvSpPr>
        <p:spPr>
          <a:xfrm>
            <a:off x="4572000" y="1369325"/>
            <a:ext cx="3850500" cy="3332700"/>
          </a:xfrm>
          <a:prstGeom prst="rect">
            <a:avLst/>
          </a:prstGeom>
        </p:spPr>
        <p:txBody>
          <a:bodyPr anchorCtr="0" anchor="ctr"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sz="1400"/>
            </a:lvl1pPr>
            <a:lvl2pPr indent="-330200" lvl="1" marL="914400">
              <a:lnSpc>
                <a:spcPct val="100000"/>
              </a:lnSpc>
              <a:spcBef>
                <a:spcPts val="0"/>
              </a:spcBef>
              <a:spcAft>
                <a:spcPts val="0"/>
              </a:spcAft>
              <a:buSzPts val="1600"/>
              <a:buFont typeface="Nunito Light"/>
              <a:buChar char="○"/>
              <a:defRPr/>
            </a:lvl2pPr>
            <a:lvl3pPr indent="-323850" lvl="2" marL="1371600">
              <a:lnSpc>
                <a:spcPct val="100000"/>
              </a:lnSpc>
              <a:spcBef>
                <a:spcPts val="1600"/>
              </a:spcBef>
              <a:spcAft>
                <a:spcPts val="0"/>
              </a:spcAft>
              <a:buSzPts val="1500"/>
              <a:buFont typeface="Nunito Light"/>
              <a:buChar char="■"/>
              <a:defRPr/>
            </a:lvl3pPr>
            <a:lvl4pPr indent="-323850" lvl="3" marL="1828800">
              <a:lnSpc>
                <a:spcPct val="100000"/>
              </a:lnSpc>
              <a:spcBef>
                <a:spcPts val="1600"/>
              </a:spcBef>
              <a:spcAft>
                <a:spcPts val="0"/>
              </a:spcAft>
              <a:buSzPts val="1500"/>
              <a:buFont typeface="Nunito Light"/>
              <a:buChar char="●"/>
              <a:defRPr/>
            </a:lvl4pPr>
            <a:lvl5pPr indent="-330200" lvl="4" marL="2286000">
              <a:lnSpc>
                <a:spcPct val="100000"/>
              </a:lnSpc>
              <a:spcBef>
                <a:spcPts val="1600"/>
              </a:spcBef>
              <a:spcAft>
                <a:spcPts val="0"/>
              </a:spcAft>
              <a:buSzPts val="1600"/>
              <a:buFont typeface="Nunito Light"/>
              <a:buChar char="○"/>
              <a:defRPr/>
            </a:lvl5pPr>
            <a:lvl6pPr indent="-330200" lvl="5" marL="2743200">
              <a:lnSpc>
                <a:spcPct val="100000"/>
              </a:lnSpc>
              <a:spcBef>
                <a:spcPts val="1600"/>
              </a:spcBef>
              <a:spcAft>
                <a:spcPts val="0"/>
              </a:spcAft>
              <a:buSzPts val="1600"/>
              <a:buFont typeface="Nunito Light"/>
              <a:buChar char="■"/>
              <a:defRPr/>
            </a:lvl6pPr>
            <a:lvl7pPr indent="-311150" lvl="6" marL="3200400">
              <a:lnSpc>
                <a:spcPct val="100000"/>
              </a:lnSpc>
              <a:spcBef>
                <a:spcPts val="1600"/>
              </a:spcBef>
              <a:spcAft>
                <a:spcPts val="0"/>
              </a:spcAft>
              <a:buSzPts val="1300"/>
              <a:buFont typeface="Nunito Light"/>
              <a:buChar char="●"/>
              <a:defRPr/>
            </a:lvl7pPr>
            <a:lvl8pPr indent="-311150" lvl="7" marL="3657600">
              <a:lnSpc>
                <a:spcPct val="100000"/>
              </a:lnSpc>
              <a:spcBef>
                <a:spcPts val="1600"/>
              </a:spcBef>
              <a:spcAft>
                <a:spcPts val="0"/>
              </a:spcAft>
              <a:buSzPts val="1300"/>
              <a:buFont typeface="Nunito Light"/>
              <a:buChar char="○"/>
              <a:defRPr/>
            </a:lvl8pPr>
            <a:lvl9pPr indent="-330200" lvl="8" marL="4114800">
              <a:lnSpc>
                <a:spcPct val="100000"/>
              </a:lnSpc>
              <a:spcBef>
                <a:spcPts val="1600"/>
              </a:spcBef>
              <a:spcAft>
                <a:spcPts val="1600"/>
              </a:spcAft>
              <a:buSzPts val="1600"/>
              <a:buFont typeface="Nunito Light"/>
              <a:buChar char="■"/>
              <a:defRPr/>
            </a:lvl9pPr>
          </a:lstStyle>
          <a:p/>
        </p:txBody>
      </p:sp>
      <p:sp>
        <p:nvSpPr>
          <p:cNvPr id="886" name="Google Shape;886;p79"/>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87" name="Shape 887"/>
        <p:cNvGrpSpPr/>
        <p:nvPr/>
      </p:nvGrpSpPr>
      <p:grpSpPr>
        <a:xfrm>
          <a:off x="0" y="0"/>
          <a:ext cx="0" cy="0"/>
          <a:chOff x="0" y="0"/>
          <a:chExt cx="0" cy="0"/>
        </a:xfrm>
      </p:grpSpPr>
      <p:sp>
        <p:nvSpPr>
          <p:cNvPr id="888" name="Google Shape;888;p80"/>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0"/>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0"/>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0"/>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0"/>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0"/>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0"/>
          <p:cNvSpPr txBox="1"/>
          <p:nvPr>
            <p:ph type="title"/>
          </p:nvPr>
        </p:nvSpPr>
        <p:spPr>
          <a:xfrm>
            <a:off x="1699900" y="2520537"/>
            <a:ext cx="27369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895" name="Google Shape;895;p80"/>
          <p:cNvSpPr txBox="1"/>
          <p:nvPr>
            <p:ph idx="1" type="subTitle"/>
          </p:nvPr>
        </p:nvSpPr>
        <p:spPr>
          <a:xfrm>
            <a:off x="1699975" y="3065348"/>
            <a:ext cx="2736900" cy="103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96" name="Google Shape;896;p80"/>
          <p:cNvSpPr txBox="1"/>
          <p:nvPr>
            <p:ph idx="2" type="title"/>
          </p:nvPr>
        </p:nvSpPr>
        <p:spPr>
          <a:xfrm>
            <a:off x="4707338" y="2520537"/>
            <a:ext cx="27366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897" name="Google Shape;897;p80"/>
          <p:cNvSpPr txBox="1"/>
          <p:nvPr>
            <p:ph idx="3" type="subTitle"/>
          </p:nvPr>
        </p:nvSpPr>
        <p:spPr>
          <a:xfrm>
            <a:off x="4707501" y="3065348"/>
            <a:ext cx="2736600" cy="103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98" name="Google Shape;898;p80"/>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9">
    <p:spTree>
      <p:nvGrpSpPr>
        <p:cNvPr id="899" name="Shape 899"/>
        <p:cNvGrpSpPr/>
        <p:nvPr/>
      </p:nvGrpSpPr>
      <p:grpSpPr>
        <a:xfrm>
          <a:off x="0" y="0"/>
          <a:ext cx="0" cy="0"/>
          <a:chOff x="0" y="0"/>
          <a:chExt cx="0" cy="0"/>
        </a:xfrm>
      </p:grpSpPr>
      <p:sp>
        <p:nvSpPr>
          <p:cNvPr id="900" name="Google Shape;900;p81"/>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01" name="Google Shape;901;p81"/>
          <p:cNvSpPr txBox="1"/>
          <p:nvPr>
            <p:ph idx="2" type="title"/>
          </p:nvPr>
        </p:nvSpPr>
        <p:spPr>
          <a:xfrm>
            <a:off x="4572012" y="3186751"/>
            <a:ext cx="23253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02" name="Google Shape;902;p81"/>
          <p:cNvSpPr txBox="1"/>
          <p:nvPr>
            <p:ph idx="1" type="subTitle"/>
          </p:nvPr>
        </p:nvSpPr>
        <p:spPr>
          <a:xfrm>
            <a:off x="4572037" y="3694826"/>
            <a:ext cx="2325300" cy="623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03" name="Google Shape;903;p81"/>
          <p:cNvSpPr txBox="1"/>
          <p:nvPr>
            <p:ph idx="3" type="title"/>
          </p:nvPr>
        </p:nvSpPr>
        <p:spPr>
          <a:xfrm>
            <a:off x="4572000" y="1747851"/>
            <a:ext cx="23253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04" name="Google Shape;904;p81"/>
          <p:cNvSpPr txBox="1"/>
          <p:nvPr>
            <p:ph idx="4" type="subTitle"/>
          </p:nvPr>
        </p:nvSpPr>
        <p:spPr>
          <a:xfrm>
            <a:off x="4572025" y="2255926"/>
            <a:ext cx="2325300" cy="623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05" name="Google Shape;905;p81"/>
          <p:cNvSpPr/>
          <p:nvPr/>
        </p:nvSpPr>
        <p:spPr>
          <a:xfrm flipH="1" rot="-813319">
            <a:off x="7030742"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Data folders">
  <p:cSld name="CUSTOM_7_1_1_1_1_1_1_1_1_1_1_1_1_1_1_1_1_3">
    <p:spTree>
      <p:nvGrpSpPr>
        <p:cNvPr id="119" name="Shape 119"/>
        <p:cNvGrpSpPr/>
        <p:nvPr/>
      </p:nvGrpSpPr>
      <p:grpSpPr>
        <a:xfrm>
          <a:off x="0" y="0"/>
          <a:ext cx="0" cy="0"/>
          <a:chOff x="0" y="0"/>
          <a:chExt cx="0" cy="0"/>
        </a:xfrm>
      </p:grpSpPr>
      <p:sp>
        <p:nvSpPr>
          <p:cNvPr id="120" name="Google Shape;120;p9"/>
          <p:cNvSpPr txBox="1"/>
          <p:nvPr>
            <p:ph type="title"/>
          </p:nvPr>
        </p:nvSpPr>
        <p:spPr>
          <a:xfrm>
            <a:off x="193900"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121" name="Google Shape;121;p9"/>
          <p:cNvSpPr txBox="1"/>
          <p:nvPr>
            <p:ph idx="2" type="title"/>
          </p:nvPr>
        </p:nvSpPr>
        <p:spPr>
          <a:xfrm>
            <a:off x="193900"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122" name="Google Shape;122;p9"/>
          <p:cNvSpPr txBox="1"/>
          <p:nvPr>
            <p:ph idx="3" type="title"/>
          </p:nvPr>
        </p:nvSpPr>
        <p:spPr>
          <a:xfrm>
            <a:off x="2391238"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123" name="Google Shape;123;p9"/>
          <p:cNvSpPr txBox="1"/>
          <p:nvPr>
            <p:ph idx="4" type="title"/>
          </p:nvPr>
        </p:nvSpPr>
        <p:spPr>
          <a:xfrm>
            <a:off x="2391238"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124" name="Google Shape;124;p9"/>
          <p:cNvSpPr txBox="1"/>
          <p:nvPr>
            <p:ph idx="5" type="title"/>
          </p:nvPr>
        </p:nvSpPr>
        <p:spPr>
          <a:xfrm>
            <a:off x="4590375"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125" name="Google Shape;125;p9"/>
          <p:cNvSpPr txBox="1"/>
          <p:nvPr>
            <p:ph idx="6" type="title"/>
          </p:nvPr>
        </p:nvSpPr>
        <p:spPr>
          <a:xfrm>
            <a:off x="4590375"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126" name="Google Shape;126;p9"/>
          <p:cNvSpPr txBox="1"/>
          <p:nvPr>
            <p:ph idx="7" type="title"/>
          </p:nvPr>
        </p:nvSpPr>
        <p:spPr>
          <a:xfrm>
            <a:off x="6788925"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127" name="Google Shape;127;p9"/>
          <p:cNvSpPr txBox="1"/>
          <p:nvPr>
            <p:ph idx="8" type="title"/>
          </p:nvPr>
        </p:nvSpPr>
        <p:spPr>
          <a:xfrm>
            <a:off x="6788925"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128" name="Google Shape;128;p9"/>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29" name="Google Shape;129;p9"/>
          <p:cNvSpPr txBox="1"/>
          <p:nvPr>
            <p:ph idx="9" type="body"/>
          </p:nvPr>
        </p:nvSpPr>
        <p:spPr>
          <a:xfrm>
            <a:off x="1929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9"/>
          <p:cNvSpPr txBox="1"/>
          <p:nvPr>
            <p:ph idx="13" type="body"/>
          </p:nvPr>
        </p:nvSpPr>
        <p:spPr>
          <a:xfrm>
            <a:off x="23912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9"/>
          <p:cNvSpPr txBox="1"/>
          <p:nvPr>
            <p:ph idx="14" type="body"/>
          </p:nvPr>
        </p:nvSpPr>
        <p:spPr>
          <a:xfrm>
            <a:off x="45906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2" name="Google Shape;132;p9"/>
          <p:cNvSpPr txBox="1"/>
          <p:nvPr>
            <p:ph idx="15" type="body"/>
          </p:nvPr>
        </p:nvSpPr>
        <p:spPr>
          <a:xfrm>
            <a:off x="67889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1">
    <p:spTree>
      <p:nvGrpSpPr>
        <p:cNvPr id="906" name="Shape 906"/>
        <p:cNvGrpSpPr/>
        <p:nvPr/>
      </p:nvGrpSpPr>
      <p:grpSpPr>
        <a:xfrm>
          <a:off x="0" y="0"/>
          <a:ext cx="0" cy="0"/>
          <a:chOff x="0" y="0"/>
          <a:chExt cx="0" cy="0"/>
        </a:xfrm>
      </p:grpSpPr>
      <p:sp>
        <p:nvSpPr>
          <p:cNvPr id="907" name="Google Shape;907;p82"/>
          <p:cNvSpPr/>
          <p:nvPr/>
        </p:nvSpPr>
        <p:spPr>
          <a:xfrm rot="-9940055">
            <a:off x="6313853" y="-224555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2"/>
          <p:cNvSpPr/>
          <p:nvPr/>
        </p:nvSpPr>
        <p:spPr>
          <a:xfrm flipH="1" rot="10800000">
            <a:off x="-4512131" y="0"/>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2"/>
          <p:cNvSpPr/>
          <p:nvPr/>
        </p:nvSpPr>
        <p:spPr>
          <a:xfrm rot="405705">
            <a:off x="6781192" y="537430"/>
            <a:ext cx="7309974" cy="6849668"/>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2"/>
          <p:cNvSpPr/>
          <p:nvPr/>
        </p:nvSpPr>
        <p:spPr>
          <a:xfrm rot="10221505">
            <a:off x="2162666" y="4072255"/>
            <a:ext cx="7826058" cy="2877843"/>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2"/>
          <p:cNvSpPr/>
          <p:nvPr/>
        </p:nvSpPr>
        <p:spPr>
          <a:xfrm rot="1275851">
            <a:off x="-7113372" y="1815710"/>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2"/>
          <p:cNvSpPr/>
          <p:nvPr/>
        </p:nvSpPr>
        <p:spPr>
          <a:xfrm flipH="1" rot="-1244159">
            <a:off x="-7039848" y="-79298"/>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2"/>
          <p:cNvSpPr txBox="1"/>
          <p:nvPr>
            <p:ph type="title"/>
          </p:nvPr>
        </p:nvSpPr>
        <p:spPr>
          <a:xfrm>
            <a:off x="2014775" y="1710525"/>
            <a:ext cx="51141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14" name="Google Shape;914;p82"/>
          <p:cNvSpPr txBox="1"/>
          <p:nvPr>
            <p:ph idx="1" type="subTitle"/>
          </p:nvPr>
        </p:nvSpPr>
        <p:spPr>
          <a:xfrm>
            <a:off x="2014925" y="2255348"/>
            <a:ext cx="5114100" cy="69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15" name="Google Shape;915;p82"/>
          <p:cNvSpPr txBox="1"/>
          <p:nvPr>
            <p:ph idx="2" type="title"/>
          </p:nvPr>
        </p:nvSpPr>
        <p:spPr>
          <a:xfrm>
            <a:off x="2014780" y="3258850"/>
            <a:ext cx="51138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16" name="Google Shape;916;p82"/>
          <p:cNvSpPr txBox="1"/>
          <p:nvPr>
            <p:ph idx="3" type="subTitle"/>
          </p:nvPr>
        </p:nvSpPr>
        <p:spPr>
          <a:xfrm>
            <a:off x="2015075" y="3803672"/>
            <a:ext cx="5113800" cy="69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17" name="Google Shape;917;p82"/>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18" name="Shape 918"/>
        <p:cNvGrpSpPr/>
        <p:nvPr/>
      </p:nvGrpSpPr>
      <p:grpSpPr>
        <a:xfrm>
          <a:off x="0" y="0"/>
          <a:ext cx="0" cy="0"/>
          <a:chOff x="0" y="0"/>
          <a:chExt cx="0" cy="0"/>
        </a:xfrm>
      </p:grpSpPr>
      <p:sp>
        <p:nvSpPr>
          <p:cNvPr id="919" name="Google Shape;919;p83"/>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3"/>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3"/>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3"/>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3"/>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3"/>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3"/>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26" name="Google Shape;926;p83"/>
          <p:cNvSpPr txBox="1"/>
          <p:nvPr>
            <p:ph idx="2" type="title"/>
          </p:nvPr>
        </p:nvSpPr>
        <p:spPr>
          <a:xfrm>
            <a:off x="1164025" y="1617575"/>
            <a:ext cx="20457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27" name="Google Shape;927;p83"/>
          <p:cNvSpPr txBox="1"/>
          <p:nvPr>
            <p:ph idx="1" type="subTitle"/>
          </p:nvPr>
        </p:nvSpPr>
        <p:spPr>
          <a:xfrm>
            <a:off x="1164075" y="2151959"/>
            <a:ext cx="2045700" cy="99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28" name="Google Shape;928;p83"/>
          <p:cNvSpPr txBox="1"/>
          <p:nvPr>
            <p:ph idx="3" type="title"/>
          </p:nvPr>
        </p:nvSpPr>
        <p:spPr>
          <a:xfrm>
            <a:off x="3549063" y="1617575"/>
            <a:ext cx="20457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29" name="Google Shape;929;p83"/>
          <p:cNvSpPr txBox="1"/>
          <p:nvPr>
            <p:ph idx="4" type="subTitle"/>
          </p:nvPr>
        </p:nvSpPr>
        <p:spPr>
          <a:xfrm>
            <a:off x="3549150" y="2151959"/>
            <a:ext cx="2045700" cy="99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30" name="Google Shape;930;p83"/>
          <p:cNvSpPr txBox="1"/>
          <p:nvPr>
            <p:ph idx="5" type="title"/>
          </p:nvPr>
        </p:nvSpPr>
        <p:spPr>
          <a:xfrm>
            <a:off x="5934100" y="1617575"/>
            <a:ext cx="20457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31" name="Google Shape;931;p83"/>
          <p:cNvSpPr txBox="1"/>
          <p:nvPr>
            <p:ph idx="6" type="subTitle"/>
          </p:nvPr>
        </p:nvSpPr>
        <p:spPr>
          <a:xfrm>
            <a:off x="5934225" y="2151959"/>
            <a:ext cx="2045700" cy="99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2">
    <p:spTree>
      <p:nvGrpSpPr>
        <p:cNvPr id="932" name="Shape 932"/>
        <p:cNvGrpSpPr/>
        <p:nvPr/>
      </p:nvGrpSpPr>
      <p:grpSpPr>
        <a:xfrm>
          <a:off x="0" y="0"/>
          <a:ext cx="0" cy="0"/>
          <a:chOff x="0" y="0"/>
          <a:chExt cx="0" cy="0"/>
        </a:xfrm>
      </p:grpSpPr>
      <p:sp>
        <p:nvSpPr>
          <p:cNvPr id="933" name="Google Shape;933;p84"/>
          <p:cNvSpPr/>
          <p:nvPr/>
        </p:nvSpPr>
        <p:spPr>
          <a:xfrm flipH="1" rot="10285629">
            <a:off x="-7063092" y="-236754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4"/>
          <p:cNvSpPr/>
          <p:nvPr/>
        </p:nvSpPr>
        <p:spPr>
          <a:xfrm>
            <a:off x="-4432130" y="168593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4"/>
          <p:cNvSpPr/>
          <p:nvPr/>
        </p:nvSpPr>
        <p:spPr>
          <a:xfrm flipH="1" rot="-2839443">
            <a:off x="2550622" y="32526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4"/>
          <p:cNvSpPr/>
          <p:nvPr/>
        </p:nvSpPr>
        <p:spPr>
          <a:xfrm flipH="1" rot="-10305679">
            <a:off x="6458116" y="67162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4"/>
          <p:cNvSpPr/>
          <p:nvPr/>
        </p:nvSpPr>
        <p:spPr>
          <a:xfrm flipH="1" rot="1478505">
            <a:off x="3777012" y="-1076247"/>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4"/>
          <p:cNvSpPr/>
          <p:nvPr/>
        </p:nvSpPr>
        <p:spPr>
          <a:xfrm rot="-9555841">
            <a:off x="-6505500" y="24943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4"/>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40" name="Google Shape;940;p84"/>
          <p:cNvSpPr txBox="1"/>
          <p:nvPr>
            <p:ph idx="2" type="title"/>
          </p:nvPr>
        </p:nvSpPr>
        <p:spPr>
          <a:xfrm>
            <a:off x="1164025" y="2912975"/>
            <a:ext cx="20457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41" name="Google Shape;941;p84"/>
          <p:cNvSpPr txBox="1"/>
          <p:nvPr>
            <p:ph idx="1" type="subTitle"/>
          </p:nvPr>
        </p:nvSpPr>
        <p:spPr>
          <a:xfrm>
            <a:off x="1164075" y="3447359"/>
            <a:ext cx="2045700" cy="99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42" name="Google Shape;942;p84"/>
          <p:cNvSpPr txBox="1"/>
          <p:nvPr>
            <p:ph idx="3" type="title"/>
          </p:nvPr>
        </p:nvSpPr>
        <p:spPr>
          <a:xfrm>
            <a:off x="3549063" y="2379575"/>
            <a:ext cx="20457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43" name="Google Shape;943;p84"/>
          <p:cNvSpPr txBox="1"/>
          <p:nvPr>
            <p:ph idx="4" type="subTitle"/>
          </p:nvPr>
        </p:nvSpPr>
        <p:spPr>
          <a:xfrm>
            <a:off x="3549150" y="2913959"/>
            <a:ext cx="2045700" cy="99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44" name="Google Shape;944;p84"/>
          <p:cNvSpPr txBox="1"/>
          <p:nvPr>
            <p:ph idx="5" type="title"/>
          </p:nvPr>
        </p:nvSpPr>
        <p:spPr>
          <a:xfrm>
            <a:off x="5934100" y="2912975"/>
            <a:ext cx="20457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45" name="Google Shape;945;p84"/>
          <p:cNvSpPr txBox="1"/>
          <p:nvPr>
            <p:ph idx="6" type="subTitle"/>
          </p:nvPr>
        </p:nvSpPr>
        <p:spPr>
          <a:xfrm>
            <a:off x="5934225" y="3447359"/>
            <a:ext cx="2045700" cy="999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4">
    <p:spTree>
      <p:nvGrpSpPr>
        <p:cNvPr id="946" name="Shape 946"/>
        <p:cNvGrpSpPr/>
        <p:nvPr/>
      </p:nvGrpSpPr>
      <p:grpSpPr>
        <a:xfrm>
          <a:off x="0" y="0"/>
          <a:ext cx="0" cy="0"/>
          <a:chOff x="0" y="0"/>
          <a:chExt cx="0" cy="0"/>
        </a:xfrm>
      </p:grpSpPr>
      <p:sp>
        <p:nvSpPr>
          <p:cNvPr id="947" name="Google Shape;947;p85"/>
          <p:cNvSpPr txBox="1"/>
          <p:nvPr>
            <p:ph type="title"/>
          </p:nvPr>
        </p:nvSpPr>
        <p:spPr>
          <a:xfrm>
            <a:off x="2077025" y="1518376"/>
            <a:ext cx="18150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48" name="Google Shape;948;p85"/>
          <p:cNvSpPr txBox="1"/>
          <p:nvPr>
            <p:ph idx="1" type="subTitle"/>
          </p:nvPr>
        </p:nvSpPr>
        <p:spPr>
          <a:xfrm>
            <a:off x="2077175" y="2063201"/>
            <a:ext cx="5909100" cy="41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49" name="Google Shape;949;p85"/>
          <p:cNvSpPr txBox="1"/>
          <p:nvPr>
            <p:ph idx="2" type="title"/>
          </p:nvPr>
        </p:nvSpPr>
        <p:spPr>
          <a:xfrm>
            <a:off x="2077027" y="2577126"/>
            <a:ext cx="18150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50" name="Google Shape;950;p85"/>
          <p:cNvSpPr txBox="1"/>
          <p:nvPr>
            <p:ph idx="3" type="subTitle"/>
          </p:nvPr>
        </p:nvSpPr>
        <p:spPr>
          <a:xfrm>
            <a:off x="2077350" y="3121951"/>
            <a:ext cx="5908800" cy="41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51" name="Google Shape;951;p85"/>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52" name="Google Shape;952;p85"/>
          <p:cNvSpPr/>
          <p:nvPr/>
        </p:nvSpPr>
        <p:spPr>
          <a:xfrm flipH="1" rot="10285629">
            <a:off x="-6531342" y="-2121798"/>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5"/>
          <p:cNvSpPr/>
          <p:nvPr/>
        </p:nvSpPr>
        <p:spPr>
          <a:xfrm>
            <a:off x="-4516430"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5"/>
          <p:cNvSpPr/>
          <p:nvPr/>
        </p:nvSpPr>
        <p:spPr>
          <a:xfrm flipH="1" rot="-2839443">
            <a:off x="877472" y="3220259"/>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5"/>
          <p:cNvSpPr/>
          <p:nvPr/>
        </p:nvSpPr>
        <p:spPr>
          <a:xfrm flipH="1" rot="-10305679">
            <a:off x="6411091" y="301976"/>
            <a:ext cx="7310080" cy="6849767"/>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5"/>
          <p:cNvSpPr/>
          <p:nvPr/>
        </p:nvSpPr>
        <p:spPr>
          <a:xfrm flipH="1" rot="3278516">
            <a:off x="4649136" y="-366101"/>
            <a:ext cx="7826271" cy="287792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5"/>
          <p:cNvSpPr/>
          <p:nvPr/>
        </p:nvSpPr>
        <p:spPr>
          <a:xfrm rot="-9555841">
            <a:off x="-6466450" y="2570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5"/>
          <p:cNvSpPr txBox="1"/>
          <p:nvPr>
            <p:ph idx="5" type="title"/>
          </p:nvPr>
        </p:nvSpPr>
        <p:spPr>
          <a:xfrm>
            <a:off x="2077027" y="3635876"/>
            <a:ext cx="18150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959" name="Google Shape;959;p85"/>
          <p:cNvSpPr txBox="1"/>
          <p:nvPr>
            <p:ph idx="6" type="subTitle"/>
          </p:nvPr>
        </p:nvSpPr>
        <p:spPr>
          <a:xfrm>
            <a:off x="2077350" y="4180701"/>
            <a:ext cx="5908800" cy="413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960" name="Shape 960"/>
        <p:cNvGrpSpPr/>
        <p:nvPr/>
      </p:nvGrpSpPr>
      <p:grpSpPr>
        <a:xfrm>
          <a:off x="0" y="0"/>
          <a:ext cx="0" cy="0"/>
          <a:chOff x="0" y="0"/>
          <a:chExt cx="0" cy="0"/>
        </a:xfrm>
      </p:grpSpPr>
      <p:sp>
        <p:nvSpPr>
          <p:cNvPr id="961" name="Google Shape;961;p86"/>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6"/>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6"/>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6"/>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6"/>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6"/>
          <p:cNvSpPr txBox="1"/>
          <p:nvPr>
            <p:ph type="title"/>
          </p:nvPr>
        </p:nvSpPr>
        <p:spPr>
          <a:xfrm>
            <a:off x="5664001" y="1703625"/>
            <a:ext cx="22272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967" name="Google Shape;967;p86"/>
          <p:cNvSpPr txBox="1"/>
          <p:nvPr>
            <p:ph idx="1" type="subTitle"/>
          </p:nvPr>
        </p:nvSpPr>
        <p:spPr>
          <a:xfrm>
            <a:off x="5664053" y="2135500"/>
            <a:ext cx="2508600" cy="66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968" name="Google Shape;968;p86"/>
          <p:cNvSpPr txBox="1"/>
          <p:nvPr>
            <p:ph idx="2" type="title"/>
          </p:nvPr>
        </p:nvSpPr>
        <p:spPr>
          <a:xfrm>
            <a:off x="5664001" y="3198000"/>
            <a:ext cx="22272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969" name="Google Shape;969;p86"/>
          <p:cNvSpPr txBox="1"/>
          <p:nvPr>
            <p:ph idx="3" type="subTitle"/>
          </p:nvPr>
        </p:nvSpPr>
        <p:spPr>
          <a:xfrm>
            <a:off x="5664025" y="3629875"/>
            <a:ext cx="2508600" cy="66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970" name="Google Shape;970;p86"/>
          <p:cNvSpPr txBox="1"/>
          <p:nvPr>
            <p:ph idx="4" type="title"/>
          </p:nvPr>
        </p:nvSpPr>
        <p:spPr>
          <a:xfrm>
            <a:off x="1252726" y="1703625"/>
            <a:ext cx="2227200" cy="487500"/>
          </a:xfrm>
          <a:prstGeom prst="rect">
            <a:avLst/>
          </a:prstGeom>
        </p:spPr>
        <p:txBody>
          <a:bodyPr anchorCtr="0" anchor="b" bIns="91425" lIns="91425" spcFirstLastPara="1" rIns="91425" wrap="square" tIns="91425">
            <a:noAutofit/>
          </a:bodyPr>
          <a:lstStyle>
            <a:lvl1pPr lvl="0" algn="r">
              <a:spcBef>
                <a:spcPts val="0"/>
              </a:spcBef>
              <a:spcAft>
                <a:spcPts val="0"/>
              </a:spcAft>
              <a:buSzPts val="2500"/>
              <a:buNone/>
              <a:defRPr sz="2000">
                <a:latin typeface="Kulim Park"/>
                <a:ea typeface="Kulim Park"/>
                <a:cs typeface="Kulim Park"/>
                <a:sym typeface="Kulim Park"/>
              </a:defRPr>
            </a:lvl1pPr>
            <a:lvl2pPr lvl="1" algn="r">
              <a:spcBef>
                <a:spcPts val="0"/>
              </a:spcBef>
              <a:spcAft>
                <a:spcPts val="0"/>
              </a:spcAft>
              <a:buSzPts val="2500"/>
              <a:buNone/>
              <a:defRPr sz="2500"/>
            </a:lvl2pPr>
            <a:lvl3pPr lvl="2" algn="r">
              <a:spcBef>
                <a:spcPts val="0"/>
              </a:spcBef>
              <a:spcAft>
                <a:spcPts val="0"/>
              </a:spcAft>
              <a:buSzPts val="2500"/>
              <a:buNone/>
              <a:defRPr sz="2500"/>
            </a:lvl3pPr>
            <a:lvl4pPr lvl="3" algn="r">
              <a:spcBef>
                <a:spcPts val="0"/>
              </a:spcBef>
              <a:spcAft>
                <a:spcPts val="0"/>
              </a:spcAft>
              <a:buSzPts val="2500"/>
              <a:buNone/>
              <a:defRPr sz="2500"/>
            </a:lvl4pPr>
            <a:lvl5pPr lvl="4" algn="r">
              <a:spcBef>
                <a:spcPts val="0"/>
              </a:spcBef>
              <a:spcAft>
                <a:spcPts val="0"/>
              </a:spcAft>
              <a:buSzPts val="2500"/>
              <a:buNone/>
              <a:defRPr sz="2500"/>
            </a:lvl5pPr>
            <a:lvl6pPr lvl="5" algn="r">
              <a:spcBef>
                <a:spcPts val="0"/>
              </a:spcBef>
              <a:spcAft>
                <a:spcPts val="0"/>
              </a:spcAft>
              <a:buSzPts val="2500"/>
              <a:buNone/>
              <a:defRPr sz="2500"/>
            </a:lvl6pPr>
            <a:lvl7pPr lvl="6" algn="r">
              <a:spcBef>
                <a:spcPts val="0"/>
              </a:spcBef>
              <a:spcAft>
                <a:spcPts val="0"/>
              </a:spcAft>
              <a:buSzPts val="2500"/>
              <a:buNone/>
              <a:defRPr sz="2500"/>
            </a:lvl7pPr>
            <a:lvl8pPr lvl="7" algn="r">
              <a:spcBef>
                <a:spcPts val="0"/>
              </a:spcBef>
              <a:spcAft>
                <a:spcPts val="0"/>
              </a:spcAft>
              <a:buSzPts val="2500"/>
              <a:buNone/>
              <a:defRPr sz="2500"/>
            </a:lvl8pPr>
            <a:lvl9pPr lvl="8" algn="r">
              <a:spcBef>
                <a:spcPts val="0"/>
              </a:spcBef>
              <a:spcAft>
                <a:spcPts val="0"/>
              </a:spcAft>
              <a:buSzPts val="2500"/>
              <a:buNone/>
              <a:defRPr sz="2500"/>
            </a:lvl9pPr>
          </a:lstStyle>
          <a:p/>
        </p:txBody>
      </p:sp>
      <p:sp>
        <p:nvSpPr>
          <p:cNvPr id="971" name="Google Shape;971;p86"/>
          <p:cNvSpPr txBox="1"/>
          <p:nvPr>
            <p:ph idx="5" type="subTitle"/>
          </p:nvPr>
        </p:nvSpPr>
        <p:spPr>
          <a:xfrm>
            <a:off x="971503" y="2135500"/>
            <a:ext cx="2508600" cy="661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972" name="Google Shape;972;p86"/>
          <p:cNvSpPr txBox="1"/>
          <p:nvPr>
            <p:ph idx="6" type="title"/>
          </p:nvPr>
        </p:nvSpPr>
        <p:spPr>
          <a:xfrm>
            <a:off x="1252726" y="3198000"/>
            <a:ext cx="2227200" cy="487500"/>
          </a:xfrm>
          <a:prstGeom prst="rect">
            <a:avLst/>
          </a:prstGeom>
        </p:spPr>
        <p:txBody>
          <a:bodyPr anchorCtr="0" anchor="b" bIns="91425" lIns="91425" spcFirstLastPara="1" rIns="91425" wrap="square" tIns="91425">
            <a:noAutofit/>
          </a:bodyPr>
          <a:lstStyle>
            <a:lvl1pPr lvl="0" algn="r">
              <a:spcBef>
                <a:spcPts val="0"/>
              </a:spcBef>
              <a:spcAft>
                <a:spcPts val="0"/>
              </a:spcAft>
              <a:buSzPts val="2500"/>
              <a:buNone/>
              <a:defRPr sz="2000">
                <a:latin typeface="Kulim Park"/>
                <a:ea typeface="Kulim Park"/>
                <a:cs typeface="Kulim Park"/>
                <a:sym typeface="Kulim Park"/>
              </a:defRPr>
            </a:lvl1pPr>
            <a:lvl2pPr lvl="1" algn="r">
              <a:spcBef>
                <a:spcPts val="0"/>
              </a:spcBef>
              <a:spcAft>
                <a:spcPts val="0"/>
              </a:spcAft>
              <a:buSzPts val="2500"/>
              <a:buNone/>
              <a:defRPr sz="2500"/>
            </a:lvl2pPr>
            <a:lvl3pPr lvl="2" algn="r">
              <a:spcBef>
                <a:spcPts val="0"/>
              </a:spcBef>
              <a:spcAft>
                <a:spcPts val="0"/>
              </a:spcAft>
              <a:buSzPts val="2500"/>
              <a:buNone/>
              <a:defRPr sz="2500"/>
            </a:lvl3pPr>
            <a:lvl4pPr lvl="3" algn="r">
              <a:spcBef>
                <a:spcPts val="0"/>
              </a:spcBef>
              <a:spcAft>
                <a:spcPts val="0"/>
              </a:spcAft>
              <a:buSzPts val="2500"/>
              <a:buNone/>
              <a:defRPr sz="2500"/>
            </a:lvl4pPr>
            <a:lvl5pPr lvl="4" algn="r">
              <a:spcBef>
                <a:spcPts val="0"/>
              </a:spcBef>
              <a:spcAft>
                <a:spcPts val="0"/>
              </a:spcAft>
              <a:buSzPts val="2500"/>
              <a:buNone/>
              <a:defRPr sz="2500"/>
            </a:lvl5pPr>
            <a:lvl6pPr lvl="5" algn="r">
              <a:spcBef>
                <a:spcPts val="0"/>
              </a:spcBef>
              <a:spcAft>
                <a:spcPts val="0"/>
              </a:spcAft>
              <a:buSzPts val="2500"/>
              <a:buNone/>
              <a:defRPr sz="2500"/>
            </a:lvl6pPr>
            <a:lvl7pPr lvl="6" algn="r">
              <a:spcBef>
                <a:spcPts val="0"/>
              </a:spcBef>
              <a:spcAft>
                <a:spcPts val="0"/>
              </a:spcAft>
              <a:buSzPts val="2500"/>
              <a:buNone/>
              <a:defRPr sz="2500"/>
            </a:lvl7pPr>
            <a:lvl8pPr lvl="7" algn="r">
              <a:spcBef>
                <a:spcPts val="0"/>
              </a:spcBef>
              <a:spcAft>
                <a:spcPts val="0"/>
              </a:spcAft>
              <a:buSzPts val="2500"/>
              <a:buNone/>
              <a:defRPr sz="2500"/>
            </a:lvl8pPr>
            <a:lvl9pPr lvl="8" algn="r">
              <a:spcBef>
                <a:spcPts val="0"/>
              </a:spcBef>
              <a:spcAft>
                <a:spcPts val="0"/>
              </a:spcAft>
              <a:buSzPts val="2500"/>
              <a:buNone/>
              <a:defRPr sz="2500"/>
            </a:lvl9pPr>
          </a:lstStyle>
          <a:p/>
        </p:txBody>
      </p:sp>
      <p:sp>
        <p:nvSpPr>
          <p:cNvPr id="973" name="Google Shape;973;p86"/>
          <p:cNvSpPr txBox="1"/>
          <p:nvPr>
            <p:ph idx="7" type="subTitle"/>
          </p:nvPr>
        </p:nvSpPr>
        <p:spPr>
          <a:xfrm>
            <a:off x="971475" y="3629875"/>
            <a:ext cx="2508600" cy="6618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974" name="Google Shape;974;p86"/>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975" name="Shape 975"/>
        <p:cNvGrpSpPr/>
        <p:nvPr/>
      </p:nvGrpSpPr>
      <p:grpSpPr>
        <a:xfrm>
          <a:off x="0" y="0"/>
          <a:ext cx="0" cy="0"/>
          <a:chOff x="0" y="0"/>
          <a:chExt cx="0" cy="0"/>
        </a:xfrm>
      </p:grpSpPr>
      <p:sp>
        <p:nvSpPr>
          <p:cNvPr id="976" name="Google Shape;976;p87"/>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7"/>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7"/>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algn="l">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979" name="Google Shape;979;p87"/>
          <p:cNvSpPr txBox="1"/>
          <p:nvPr>
            <p:ph idx="2" type="title"/>
          </p:nvPr>
        </p:nvSpPr>
        <p:spPr>
          <a:xfrm>
            <a:off x="4157088" y="2211700"/>
            <a:ext cx="1454400" cy="929700"/>
          </a:xfrm>
          <a:prstGeom prst="rect">
            <a:avLst/>
          </a:prstGeom>
        </p:spPr>
        <p:txBody>
          <a:bodyPr anchorCtr="0" anchor="t" bIns="91425" lIns="91425" spcFirstLastPara="1" rIns="91425" wrap="square" tIns="91425">
            <a:noAutofit/>
          </a:bodyPr>
          <a:lstStyle>
            <a:lvl1pPr lvl="0" algn="r">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980" name="Google Shape;980;p87"/>
          <p:cNvSpPr txBox="1"/>
          <p:nvPr>
            <p:ph idx="1" type="subTitle"/>
          </p:nvPr>
        </p:nvSpPr>
        <p:spPr>
          <a:xfrm>
            <a:off x="5964350" y="2211700"/>
            <a:ext cx="2440500" cy="9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981" name="Google Shape;981;p87"/>
          <p:cNvSpPr txBox="1"/>
          <p:nvPr>
            <p:ph idx="3" type="title"/>
          </p:nvPr>
        </p:nvSpPr>
        <p:spPr>
          <a:xfrm>
            <a:off x="4157088" y="3465525"/>
            <a:ext cx="1454400" cy="929700"/>
          </a:xfrm>
          <a:prstGeom prst="rect">
            <a:avLst/>
          </a:prstGeom>
        </p:spPr>
        <p:txBody>
          <a:bodyPr anchorCtr="0" anchor="t" bIns="91425" lIns="91425" spcFirstLastPara="1" rIns="91425" wrap="square" tIns="91425">
            <a:noAutofit/>
          </a:bodyPr>
          <a:lstStyle>
            <a:lvl1pPr lvl="0" algn="r">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982" name="Google Shape;982;p87"/>
          <p:cNvSpPr txBox="1"/>
          <p:nvPr>
            <p:ph idx="4" type="subTitle"/>
          </p:nvPr>
        </p:nvSpPr>
        <p:spPr>
          <a:xfrm>
            <a:off x="5964350" y="3465525"/>
            <a:ext cx="2440500" cy="929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spTree>
      <p:nvGrpSpPr>
        <p:cNvPr id="983" name="Shape 983"/>
        <p:cNvGrpSpPr/>
        <p:nvPr/>
      </p:nvGrpSpPr>
      <p:grpSpPr>
        <a:xfrm>
          <a:off x="0" y="0"/>
          <a:ext cx="0" cy="0"/>
          <a:chOff x="0" y="0"/>
          <a:chExt cx="0" cy="0"/>
        </a:xfrm>
      </p:grpSpPr>
      <p:sp>
        <p:nvSpPr>
          <p:cNvPr id="984" name="Google Shape;984;p88"/>
          <p:cNvSpPr/>
          <p:nvPr/>
        </p:nvSpPr>
        <p:spPr>
          <a:xfrm rot="-4102360">
            <a:off x="4113422" y="47654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8"/>
          <p:cNvSpPr/>
          <p:nvPr/>
        </p:nvSpPr>
        <p:spPr>
          <a:xfrm flipH="1" rot="-813319">
            <a:off x="7043160" y="-1608948"/>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8"/>
          <p:cNvSpPr/>
          <p:nvPr/>
        </p:nvSpPr>
        <p:spPr>
          <a:xfrm rot="-3394465">
            <a:off x="-4084285" y="336016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8"/>
          <p:cNvSpPr/>
          <p:nvPr/>
        </p:nvSpPr>
        <p:spPr>
          <a:xfrm flipH="1" rot="10285603">
            <a:off x="-4881689" y="-15084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8"/>
          <p:cNvSpPr/>
          <p:nvPr/>
        </p:nvSpPr>
        <p:spPr>
          <a:xfrm flipH="1" rot="6738480">
            <a:off x="5484634" y="1473878"/>
            <a:ext cx="7826261" cy="287791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8"/>
          <p:cNvSpPr txBox="1"/>
          <p:nvPr>
            <p:ph type="title"/>
          </p:nvPr>
        </p:nvSpPr>
        <p:spPr>
          <a:xfrm>
            <a:off x="4633263" y="2692525"/>
            <a:ext cx="17886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990" name="Google Shape;990;p88"/>
          <p:cNvSpPr txBox="1"/>
          <p:nvPr>
            <p:ph idx="1" type="subTitle"/>
          </p:nvPr>
        </p:nvSpPr>
        <p:spPr>
          <a:xfrm>
            <a:off x="4633297" y="3124400"/>
            <a:ext cx="1788600" cy="84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991" name="Google Shape;991;p88"/>
          <p:cNvSpPr txBox="1"/>
          <p:nvPr>
            <p:ph idx="2" type="title"/>
          </p:nvPr>
        </p:nvSpPr>
        <p:spPr>
          <a:xfrm>
            <a:off x="6544613" y="2692525"/>
            <a:ext cx="17886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992" name="Google Shape;992;p88"/>
          <p:cNvSpPr txBox="1"/>
          <p:nvPr>
            <p:ph idx="3" type="subTitle"/>
          </p:nvPr>
        </p:nvSpPr>
        <p:spPr>
          <a:xfrm>
            <a:off x="6544625" y="3124400"/>
            <a:ext cx="1788600" cy="84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993" name="Google Shape;993;p88"/>
          <p:cNvSpPr txBox="1"/>
          <p:nvPr>
            <p:ph idx="4" type="title"/>
          </p:nvPr>
        </p:nvSpPr>
        <p:spPr>
          <a:xfrm>
            <a:off x="2721863" y="2692525"/>
            <a:ext cx="17886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r">
              <a:spcBef>
                <a:spcPts val="0"/>
              </a:spcBef>
              <a:spcAft>
                <a:spcPts val="0"/>
              </a:spcAft>
              <a:buSzPts val="2500"/>
              <a:buNone/>
              <a:defRPr sz="2500"/>
            </a:lvl2pPr>
            <a:lvl3pPr lvl="2" algn="r">
              <a:spcBef>
                <a:spcPts val="0"/>
              </a:spcBef>
              <a:spcAft>
                <a:spcPts val="0"/>
              </a:spcAft>
              <a:buSzPts val="2500"/>
              <a:buNone/>
              <a:defRPr sz="2500"/>
            </a:lvl3pPr>
            <a:lvl4pPr lvl="3" algn="r">
              <a:spcBef>
                <a:spcPts val="0"/>
              </a:spcBef>
              <a:spcAft>
                <a:spcPts val="0"/>
              </a:spcAft>
              <a:buSzPts val="2500"/>
              <a:buNone/>
              <a:defRPr sz="2500"/>
            </a:lvl4pPr>
            <a:lvl5pPr lvl="4" algn="r">
              <a:spcBef>
                <a:spcPts val="0"/>
              </a:spcBef>
              <a:spcAft>
                <a:spcPts val="0"/>
              </a:spcAft>
              <a:buSzPts val="2500"/>
              <a:buNone/>
              <a:defRPr sz="2500"/>
            </a:lvl5pPr>
            <a:lvl6pPr lvl="5" algn="r">
              <a:spcBef>
                <a:spcPts val="0"/>
              </a:spcBef>
              <a:spcAft>
                <a:spcPts val="0"/>
              </a:spcAft>
              <a:buSzPts val="2500"/>
              <a:buNone/>
              <a:defRPr sz="2500"/>
            </a:lvl6pPr>
            <a:lvl7pPr lvl="6" algn="r">
              <a:spcBef>
                <a:spcPts val="0"/>
              </a:spcBef>
              <a:spcAft>
                <a:spcPts val="0"/>
              </a:spcAft>
              <a:buSzPts val="2500"/>
              <a:buNone/>
              <a:defRPr sz="2500"/>
            </a:lvl7pPr>
            <a:lvl8pPr lvl="7" algn="r">
              <a:spcBef>
                <a:spcPts val="0"/>
              </a:spcBef>
              <a:spcAft>
                <a:spcPts val="0"/>
              </a:spcAft>
              <a:buSzPts val="2500"/>
              <a:buNone/>
              <a:defRPr sz="2500"/>
            </a:lvl8pPr>
            <a:lvl9pPr lvl="8" algn="r">
              <a:spcBef>
                <a:spcPts val="0"/>
              </a:spcBef>
              <a:spcAft>
                <a:spcPts val="0"/>
              </a:spcAft>
              <a:buSzPts val="2500"/>
              <a:buNone/>
              <a:defRPr sz="2500"/>
            </a:lvl9pPr>
          </a:lstStyle>
          <a:p/>
        </p:txBody>
      </p:sp>
      <p:sp>
        <p:nvSpPr>
          <p:cNvPr id="994" name="Google Shape;994;p88"/>
          <p:cNvSpPr txBox="1"/>
          <p:nvPr>
            <p:ph idx="5" type="subTitle"/>
          </p:nvPr>
        </p:nvSpPr>
        <p:spPr>
          <a:xfrm>
            <a:off x="2722019" y="3124400"/>
            <a:ext cx="1788600" cy="84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995" name="Google Shape;995;p88"/>
          <p:cNvSpPr txBox="1"/>
          <p:nvPr>
            <p:ph idx="6" type="title"/>
          </p:nvPr>
        </p:nvSpPr>
        <p:spPr>
          <a:xfrm>
            <a:off x="810613" y="2692525"/>
            <a:ext cx="17886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lgn="r">
              <a:spcBef>
                <a:spcPts val="0"/>
              </a:spcBef>
              <a:spcAft>
                <a:spcPts val="0"/>
              </a:spcAft>
              <a:buSzPts val="2500"/>
              <a:buNone/>
              <a:defRPr sz="2500"/>
            </a:lvl2pPr>
            <a:lvl3pPr lvl="2" algn="r">
              <a:spcBef>
                <a:spcPts val="0"/>
              </a:spcBef>
              <a:spcAft>
                <a:spcPts val="0"/>
              </a:spcAft>
              <a:buSzPts val="2500"/>
              <a:buNone/>
              <a:defRPr sz="2500"/>
            </a:lvl3pPr>
            <a:lvl4pPr lvl="3" algn="r">
              <a:spcBef>
                <a:spcPts val="0"/>
              </a:spcBef>
              <a:spcAft>
                <a:spcPts val="0"/>
              </a:spcAft>
              <a:buSzPts val="2500"/>
              <a:buNone/>
              <a:defRPr sz="2500"/>
            </a:lvl4pPr>
            <a:lvl5pPr lvl="4" algn="r">
              <a:spcBef>
                <a:spcPts val="0"/>
              </a:spcBef>
              <a:spcAft>
                <a:spcPts val="0"/>
              </a:spcAft>
              <a:buSzPts val="2500"/>
              <a:buNone/>
              <a:defRPr sz="2500"/>
            </a:lvl5pPr>
            <a:lvl6pPr lvl="5" algn="r">
              <a:spcBef>
                <a:spcPts val="0"/>
              </a:spcBef>
              <a:spcAft>
                <a:spcPts val="0"/>
              </a:spcAft>
              <a:buSzPts val="2500"/>
              <a:buNone/>
              <a:defRPr sz="2500"/>
            </a:lvl6pPr>
            <a:lvl7pPr lvl="6" algn="r">
              <a:spcBef>
                <a:spcPts val="0"/>
              </a:spcBef>
              <a:spcAft>
                <a:spcPts val="0"/>
              </a:spcAft>
              <a:buSzPts val="2500"/>
              <a:buNone/>
              <a:defRPr sz="2500"/>
            </a:lvl7pPr>
            <a:lvl8pPr lvl="7" algn="r">
              <a:spcBef>
                <a:spcPts val="0"/>
              </a:spcBef>
              <a:spcAft>
                <a:spcPts val="0"/>
              </a:spcAft>
              <a:buSzPts val="2500"/>
              <a:buNone/>
              <a:defRPr sz="2500"/>
            </a:lvl8pPr>
            <a:lvl9pPr lvl="8" algn="r">
              <a:spcBef>
                <a:spcPts val="0"/>
              </a:spcBef>
              <a:spcAft>
                <a:spcPts val="0"/>
              </a:spcAft>
              <a:buSzPts val="2500"/>
              <a:buNone/>
              <a:defRPr sz="2500"/>
            </a:lvl9pPr>
          </a:lstStyle>
          <a:p/>
        </p:txBody>
      </p:sp>
      <p:sp>
        <p:nvSpPr>
          <p:cNvPr id="996" name="Google Shape;996;p88"/>
          <p:cNvSpPr txBox="1"/>
          <p:nvPr>
            <p:ph idx="7" type="subTitle"/>
          </p:nvPr>
        </p:nvSpPr>
        <p:spPr>
          <a:xfrm>
            <a:off x="810750" y="3124400"/>
            <a:ext cx="1788600" cy="84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997" name="Google Shape;997;p88"/>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98" name="Shape 998"/>
        <p:cNvGrpSpPr/>
        <p:nvPr/>
      </p:nvGrpSpPr>
      <p:grpSpPr>
        <a:xfrm>
          <a:off x="0" y="0"/>
          <a:ext cx="0" cy="0"/>
          <a:chOff x="0" y="0"/>
          <a:chExt cx="0" cy="0"/>
        </a:xfrm>
      </p:grpSpPr>
      <p:sp>
        <p:nvSpPr>
          <p:cNvPr id="999" name="Google Shape;999;p89"/>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9"/>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9"/>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9"/>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9"/>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9"/>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9"/>
          <p:cNvSpPr txBox="1"/>
          <p:nvPr>
            <p:ph type="title"/>
          </p:nvPr>
        </p:nvSpPr>
        <p:spPr>
          <a:xfrm>
            <a:off x="1465625" y="1627425"/>
            <a:ext cx="2746500" cy="4602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06" name="Google Shape;1006;p89"/>
          <p:cNvSpPr txBox="1"/>
          <p:nvPr>
            <p:ph idx="1" type="subTitle"/>
          </p:nvPr>
        </p:nvSpPr>
        <p:spPr>
          <a:xfrm>
            <a:off x="1465675" y="2087600"/>
            <a:ext cx="2746500" cy="46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07" name="Google Shape;1007;p89"/>
          <p:cNvSpPr txBox="1"/>
          <p:nvPr>
            <p:ph idx="2" type="title"/>
          </p:nvPr>
        </p:nvSpPr>
        <p:spPr>
          <a:xfrm>
            <a:off x="1465625" y="2665450"/>
            <a:ext cx="2746500" cy="4602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08" name="Google Shape;1008;p89"/>
          <p:cNvSpPr txBox="1"/>
          <p:nvPr>
            <p:ph idx="3" type="subTitle"/>
          </p:nvPr>
        </p:nvSpPr>
        <p:spPr>
          <a:xfrm>
            <a:off x="1465675" y="3124625"/>
            <a:ext cx="2746500" cy="46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09" name="Google Shape;1009;p89"/>
          <p:cNvSpPr txBox="1"/>
          <p:nvPr>
            <p:ph idx="4" type="title"/>
          </p:nvPr>
        </p:nvSpPr>
        <p:spPr>
          <a:xfrm>
            <a:off x="1465625" y="3703475"/>
            <a:ext cx="2746500" cy="4602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10" name="Google Shape;1010;p89"/>
          <p:cNvSpPr txBox="1"/>
          <p:nvPr>
            <p:ph idx="5" type="subTitle"/>
          </p:nvPr>
        </p:nvSpPr>
        <p:spPr>
          <a:xfrm>
            <a:off x="1465675" y="4162650"/>
            <a:ext cx="2746500" cy="46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11" name="Google Shape;1011;p89"/>
          <p:cNvSpPr txBox="1"/>
          <p:nvPr>
            <p:ph idx="6" type="title"/>
          </p:nvPr>
        </p:nvSpPr>
        <p:spPr>
          <a:xfrm>
            <a:off x="5348850" y="1627425"/>
            <a:ext cx="2746500" cy="4602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12" name="Google Shape;1012;p89"/>
          <p:cNvSpPr txBox="1"/>
          <p:nvPr>
            <p:ph idx="7" type="subTitle"/>
          </p:nvPr>
        </p:nvSpPr>
        <p:spPr>
          <a:xfrm>
            <a:off x="5348900" y="2087600"/>
            <a:ext cx="2746500" cy="46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13" name="Google Shape;1013;p89"/>
          <p:cNvSpPr txBox="1"/>
          <p:nvPr>
            <p:ph idx="8" type="title"/>
          </p:nvPr>
        </p:nvSpPr>
        <p:spPr>
          <a:xfrm>
            <a:off x="5348850" y="2665450"/>
            <a:ext cx="2746500" cy="4602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14" name="Google Shape;1014;p89"/>
          <p:cNvSpPr txBox="1"/>
          <p:nvPr>
            <p:ph idx="9" type="subTitle"/>
          </p:nvPr>
        </p:nvSpPr>
        <p:spPr>
          <a:xfrm>
            <a:off x="5348900" y="3124625"/>
            <a:ext cx="2746500" cy="46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15" name="Google Shape;1015;p89"/>
          <p:cNvSpPr txBox="1"/>
          <p:nvPr>
            <p:ph idx="13" type="title"/>
          </p:nvPr>
        </p:nvSpPr>
        <p:spPr>
          <a:xfrm>
            <a:off x="5348850" y="3703475"/>
            <a:ext cx="2746500" cy="4602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16" name="Google Shape;1016;p89"/>
          <p:cNvSpPr txBox="1"/>
          <p:nvPr>
            <p:ph idx="14" type="subTitle"/>
          </p:nvPr>
        </p:nvSpPr>
        <p:spPr>
          <a:xfrm>
            <a:off x="5348900" y="4162650"/>
            <a:ext cx="2746500" cy="46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17" name="Google Shape;1017;p89"/>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1018" name="Shape 1018"/>
        <p:cNvGrpSpPr/>
        <p:nvPr/>
      </p:nvGrpSpPr>
      <p:grpSpPr>
        <a:xfrm>
          <a:off x="0" y="0"/>
          <a:ext cx="0" cy="0"/>
          <a:chOff x="0" y="0"/>
          <a:chExt cx="0" cy="0"/>
        </a:xfrm>
      </p:grpSpPr>
      <p:sp>
        <p:nvSpPr>
          <p:cNvPr id="1019" name="Google Shape;1019;p90"/>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0"/>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0"/>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0"/>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0"/>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0"/>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0"/>
          <p:cNvSpPr txBox="1"/>
          <p:nvPr>
            <p:ph type="title"/>
          </p:nvPr>
        </p:nvSpPr>
        <p:spPr>
          <a:xfrm>
            <a:off x="721076" y="1932225"/>
            <a:ext cx="22272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26" name="Google Shape;1026;p90"/>
          <p:cNvSpPr txBox="1"/>
          <p:nvPr>
            <p:ph idx="1" type="subTitle"/>
          </p:nvPr>
        </p:nvSpPr>
        <p:spPr>
          <a:xfrm>
            <a:off x="721125" y="2287900"/>
            <a:ext cx="2227200" cy="66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27" name="Google Shape;1027;p90"/>
          <p:cNvSpPr txBox="1"/>
          <p:nvPr>
            <p:ph idx="2" type="title"/>
          </p:nvPr>
        </p:nvSpPr>
        <p:spPr>
          <a:xfrm>
            <a:off x="721076" y="3841025"/>
            <a:ext cx="22272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28" name="Google Shape;1028;p90"/>
          <p:cNvSpPr txBox="1"/>
          <p:nvPr>
            <p:ph idx="3" type="subTitle"/>
          </p:nvPr>
        </p:nvSpPr>
        <p:spPr>
          <a:xfrm>
            <a:off x="721100" y="4196700"/>
            <a:ext cx="2227200" cy="66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29" name="Google Shape;1029;p90"/>
          <p:cNvSpPr txBox="1"/>
          <p:nvPr>
            <p:ph idx="4" type="title"/>
          </p:nvPr>
        </p:nvSpPr>
        <p:spPr>
          <a:xfrm>
            <a:off x="3458376" y="1932225"/>
            <a:ext cx="22272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30" name="Google Shape;1030;p90"/>
          <p:cNvSpPr txBox="1"/>
          <p:nvPr>
            <p:ph idx="5" type="subTitle"/>
          </p:nvPr>
        </p:nvSpPr>
        <p:spPr>
          <a:xfrm>
            <a:off x="3458425" y="2287900"/>
            <a:ext cx="2227200" cy="66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31" name="Google Shape;1031;p90"/>
          <p:cNvSpPr txBox="1"/>
          <p:nvPr>
            <p:ph idx="6" type="title"/>
          </p:nvPr>
        </p:nvSpPr>
        <p:spPr>
          <a:xfrm>
            <a:off x="3458376" y="3841025"/>
            <a:ext cx="22272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32" name="Google Shape;1032;p90"/>
          <p:cNvSpPr txBox="1"/>
          <p:nvPr>
            <p:ph idx="7" type="subTitle"/>
          </p:nvPr>
        </p:nvSpPr>
        <p:spPr>
          <a:xfrm>
            <a:off x="3458400" y="4196700"/>
            <a:ext cx="2227200" cy="66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33" name="Google Shape;1033;p90"/>
          <p:cNvSpPr txBox="1"/>
          <p:nvPr>
            <p:ph idx="8" type="title"/>
          </p:nvPr>
        </p:nvSpPr>
        <p:spPr>
          <a:xfrm>
            <a:off x="6195726" y="1932225"/>
            <a:ext cx="22272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34" name="Google Shape;1034;p90"/>
          <p:cNvSpPr txBox="1"/>
          <p:nvPr>
            <p:ph idx="9" type="subTitle"/>
          </p:nvPr>
        </p:nvSpPr>
        <p:spPr>
          <a:xfrm>
            <a:off x="6195775" y="2287900"/>
            <a:ext cx="2227200" cy="66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35" name="Google Shape;1035;p90"/>
          <p:cNvSpPr txBox="1"/>
          <p:nvPr>
            <p:ph idx="13" type="title"/>
          </p:nvPr>
        </p:nvSpPr>
        <p:spPr>
          <a:xfrm>
            <a:off x="6195726" y="3841025"/>
            <a:ext cx="2227200" cy="487500"/>
          </a:xfrm>
          <a:prstGeom prst="rect">
            <a:avLst/>
          </a:prstGeom>
        </p:spPr>
        <p:txBody>
          <a:bodyPr anchorCtr="0" anchor="b" bIns="91425" lIns="91425" spcFirstLastPara="1" rIns="91425" wrap="square" tIns="91425">
            <a:noAutofit/>
          </a:bodyPr>
          <a:lstStyle>
            <a:lvl1pPr lvl="0">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36" name="Google Shape;1036;p90"/>
          <p:cNvSpPr txBox="1"/>
          <p:nvPr>
            <p:ph idx="14" type="subTitle"/>
          </p:nvPr>
        </p:nvSpPr>
        <p:spPr>
          <a:xfrm>
            <a:off x="6195750" y="4196700"/>
            <a:ext cx="2227200" cy="661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37" name="Google Shape;1037;p90"/>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2">
  <p:cSld name="CUSTOM_27">
    <p:spTree>
      <p:nvGrpSpPr>
        <p:cNvPr id="1038" name="Shape 1038"/>
        <p:cNvGrpSpPr/>
        <p:nvPr/>
      </p:nvGrpSpPr>
      <p:grpSpPr>
        <a:xfrm>
          <a:off x="0" y="0"/>
          <a:ext cx="0" cy="0"/>
          <a:chOff x="0" y="0"/>
          <a:chExt cx="0" cy="0"/>
        </a:xfrm>
      </p:grpSpPr>
      <p:sp>
        <p:nvSpPr>
          <p:cNvPr id="1039" name="Google Shape;1039;p91"/>
          <p:cNvSpPr/>
          <p:nvPr/>
        </p:nvSpPr>
        <p:spPr>
          <a:xfrm rot="-9339447">
            <a:off x="6847042" y="29704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1"/>
          <p:cNvSpPr/>
          <p:nvPr/>
        </p:nvSpPr>
        <p:spPr>
          <a:xfrm flipH="1" rot="10285603">
            <a:off x="-5277715" y="-246410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1"/>
          <p:cNvSpPr/>
          <p:nvPr/>
        </p:nvSpPr>
        <p:spPr>
          <a:xfrm flipH="1" rot="-649785">
            <a:off x="-4089159" y="1056050"/>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1"/>
          <p:cNvSpPr/>
          <p:nvPr/>
        </p:nvSpPr>
        <p:spPr>
          <a:xfrm flipH="1" rot="-813319">
            <a:off x="7695609" y="-35221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1"/>
          <p:cNvSpPr/>
          <p:nvPr/>
        </p:nvSpPr>
        <p:spPr>
          <a:xfrm flipH="1" rot="-9089871">
            <a:off x="-5596635"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1"/>
          <p:cNvSpPr/>
          <p:nvPr/>
        </p:nvSpPr>
        <p:spPr>
          <a:xfrm flipH="1" rot="1476017">
            <a:off x="6812373" y="775527"/>
            <a:ext cx="7826071"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1"/>
          <p:cNvSpPr txBox="1"/>
          <p:nvPr>
            <p:ph type="title"/>
          </p:nvPr>
        </p:nvSpPr>
        <p:spPr>
          <a:xfrm>
            <a:off x="1242888" y="1932225"/>
            <a:ext cx="18747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46" name="Google Shape;1046;p91"/>
          <p:cNvSpPr txBox="1"/>
          <p:nvPr>
            <p:ph idx="1" type="subTitle"/>
          </p:nvPr>
        </p:nvSpPr>
        <p:spPr>
          <a:xfrm>
            <a:off x="1242930" y="2287900"/>
            <a:ext cx="1874700" cy="66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47" name="Google Shape;1047;p91"/>
          <p:cNvSpPr txBox="1"/>
          <p:nvPr>
            <p:ph idx="2" type="title"/>
          </p:nvPr>
        </p:nvSpPr>
        <p:spPr>
          <a:xfrm>
            <a:off x="1242889" y="3588576"/>
            <a:ext cx="18747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48" name="Google Shape;1048;p91"/>
          <p:cNvSpPr txBox="1"/>
          <p:nvPr>
            <p:ph idx="3" type="subTitle"/>
          </p:nvPr>
        </p:nvSpPr>
        <p:spPr>
          <a:xfrm>
            <a:off x="1242909" y="3944251"/>
            <a:ext cx="1874700" cy="66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49" name="Google Shape;1049;p91"/>
          <p:cNvSpPr txBox="1"/>
          <p:nvPr>
            <p:ph idx="4" type="title"/>
          </p:nvPr>
        </p:nvSpPr>
        <p:spPr>
          <a:xfrm>
            <a:off x="3973163" y="1932225"/>
            <a:ext cx="18747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50" name="Google Shape;1050;p91"/>
          <p:cNvSpPr txBox="1"/>
          <p:nvPr>
            <p:ph idx="5" type="subTitle"/>
          </p:nvPr>
        </p:nvSpPr>
        <p:spPr>
          <a:xfrm>
            <a:off x="3973205" y="2287900"/>
            <a:ext cx="1874700" cy="66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51" name="Google Shape;1051;p91"/>
          <p:cNvSpPr txBox="1"/>
          <p:nvPr>
            <p:ph idx="6" type="title"/>
          </p:nvPr>
        </p:nvSpPr>
        <p:spPr>
          <a:xfrm>
            <a:off x="3973164" y="3588576"/>
            <a:ext cx="18747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52" name="Google Shape;1052;p91"/>
          <p:cNvSpPr txBox="1"/>
          <p:nvPr>
            <p:ph idx="7" type="subTitle"/>
          </p:nvPr>
        </p:nvSpPr>
        <p:spPr>
          <a:xfrm>
            <a:off x="3973184" y="3944251"/>
            <a:ext cx="1874700" cy="66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53" name="Google Shape;1053;p91"/>
          <p:cNvSpPr txBox="1"/>
          <p:nvPr>
            <p:ph idx="8" type="title"/>
          </p:nvPr>
        </p:nvSpPr>
        <p:spPr>
          <a:xfrm>
            <a:off x="6703489" y="1932225"/>
            <a:ext cx="18747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54" name="Google Shape;1054;p91"/>
          <p:cNvSpPr txBox="1"/>
          <p:nvPr>
            <p:ph idx="9" type="subTitle"/>
          </p:nvPr>
        </p:nvSpPr>
        <p:spPr>
          <a:xfrm>
            <a:off x="6703530" y="2287900"/>
            <a:ext cx="1874700" cy="66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55" name="Google Shape;1055;p91"/>
          <p:cNvSpPr txBox="1"/>
          <p:nvPr>
            <p:ph idx="13" type="title"/>
          </p:nvPr>
        </p:nvSpPr>
        <p:spPr>
          <a:xfrm>
            <a:off x="6703489" y="3588576"/>
            <a:ext cx="1874700" cy="487500"/>
          </a:xfrm>
          <a:prstGeom prst="rect">
            <a:avLst/>
          </a:prstGeom>
        </p:spPr>
        <p:txBody>
          <a:bodyPr anchorCtr="0" anchor="b" bIns="91425" lIns="91425" spcFirstLastPara="1" rIns="91425" wrap="square" tIns="91425">
            <a:noAutofit/>
          </a:bodyPr>
          <a:lstStyle>
            <a:lvl1pPr lvl="0" algn="l">
              <a:spcBef>
                <a:spcPts val="0"/>
              </a:spcBef>
              <a:spcAft>
                <a:spcPts val="0"/>
              </a:spcAft>
              <a:buSzPts val="2500"/>
              <a:buNone/>
              <a:defRPr sz="2000">
                <a:latin typeface="Kulim Park"/>
                <a:ea typeface="Kulim Park"/>
                <a:cs typeface="Kulim Park"/>
                <a:sym typeface="Kulim Park"/>
              </a:defRPr>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1056" name="Google Shape;1056;p91"/>
          <p:cNvSpPr txBox="1"/>
          <p:nvPr>
            <p:ph idx="14" type="subTitle"/>
          </p:nvPr>
        </p:nvSpPr>
        <p:spPr>
          <a:xfrm>
            <a:off x="6703509" y="3944251"/>
            <a:ext cx="1874700" cy="661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atin typeface="Manrope"/>
                <a:ea typeface="Manrope"/>
                <a:cs typeface="Manrope"/>
                <a:sym typeface="Manrop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1057" name="Google Shape;1057;p91"/>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Data Folders">
  <p:cSld name="CUSTOM_7_1_1_1_1_1_1_1_1_1_1_1_1_1_1_1_1_4">
    <p:spTree>
      <p:nvGrpSpPr>
        <p:cNvPr id="133" name="Shape 133"/>
        <p:cNvGrpSpPr/>
        <p:nvPr/>
      </p:nvGrpSpPr>
      <p:grpSpPr>
        <a:xfrm>
          <a:off x="0" y="0"/>
          <a:ext cx="0" cy="0"/>
          <a:chOff x="0" y="0"/>
          <a:chExt cx="0" cy="0"/>
        </a:xfrm>
      </p:grpSpPr>
      <p:sp>
        <p:nvSpPr>
          <p:cNvPr id="134" name="Google Shape;134;p10"/>
          <p:cNvSpPr txBox="1"/>
          <p:nvPr>
            <p:ph type="title"/>
          </p:nvPr>
        </p:nvSpPr>
        <p:spPr>
          <a:xfrm>
            <a:off x="193900"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135" name="Google Shape;135;p10"/>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36" name="Google Shape;136;p10"/>
          <p:cNvSpPr txBox="1"/>
          <p:nvPr>
            <p:ph idx="2" type="title"/>
          </p:nvPr>
        </p:nvSpPr>
        <p:spPr>
          <a:xfrm>
            <a:off x="3141175"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137" name="Google Shape;137;p10"/>
          <p:cNvSpPr txBox="1"/>
          <p:nvPr>
            <p:ph idx="3" type="title"/>
          </p:nvPr>
        </p:nvSpPr>
        <p:spPr>
          <a:xfrm>
            <a:off x="6088450"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138" name="Google Shape;138;p10"/>
          <p:cNvSpPr txBox="1"/>
          <p:nvPr>
            <p:ph idx="4" type="body"/>
          </p:nvPr>
        </p:nvSpPr>
        <p:spPr>
          <a:xfrm>
            <a:off x="194075" y="1414925"/>
            <a:ext cx="2856900" cy="3548700"/>
          </a:xfrm>
          <a:prstGeom prst="rect">
            <a:avLst/>
          </a:prstGeom>
        </p:spPr>
        <p:txBody>
          <a:bodyPr anchorCtr="0" anchor="t" bIns="180000" lIns="180000" spcFirstLastPara="1" rIns="180000" wrap="square" tIns="27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9" name="Google Shape;139;p10"/>
          <p:cNvSpPr txBox="1"/>
          <p:nvPr>
            <p:ph idx="5" type="body"/>
          </p:nvPr>
        </p:nvSpPr>
        <p:spPr>
          <a:xfrm>
            <a:off x="3140525" y="1414925"/>
            <a:ext cx="2856900" cy="3548700"/>
          </a:xfrm>
          <a:prstGeom prst="rect">
            <a:avLst/>
          </a:prstGeom>
        </p:spPr>
        <p:txBody>
          <a:bodyPr anchorCtr="0" anchor="t" bIns="180000" lIns="180000" spcFirstLastPara="1" rIns="180000" wrap="square" tIns="27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40" name="Google Shape;140;p10"/>
          <p:cNvSpPr txBox="1"/>
          <p:nvPr>
            <p:ph idx="6" type="body"/>
          </p:nvPr>
        </p:nvSpPr>
        <p:spPr>
          <a:xfrm>
            <a:off x="6086975" y="1414925"/>
            <a:ext cx="2856900" cy="3548700"/>
          </a:xfrm>
          <a:prstGeom prst="rect">
            <a:avLst/>
          </a:prstGeom>
        </p:spPr>
        <p:txBody>
          <a:bodyPr anchorCtr="0" anchor="t" bIns="180000" lIns="180000" spcFirstLastPara="1" rIns="180000" wrap="square" tIns="27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58" name="Shape 1058"/>
        <p:cNvGrpSpPr/>
        <p:nvPr/>
      </p:nvGrpSpPr>
      <p:grpSpPr>
        <a:xfrm>
          <a:off x="0" y="0"/>
          <a:ext cx="0" cy="0"/>
          <a:chOff x="0" y="0"/>
          <a:chExt cx="0" cy="0"/>
        </a:xfrm>
      </p:grpSpPr>
      <p:sp>
        <p:nvSpPr>
          <p:cNvPr id="1059" name="Google Shape;1059;p92"/>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92"/>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92"/>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2"/>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2"/>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2"/>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2"/>
          <p:cNvSpPr txBox="1"/>
          <p:nvPr>
            <p:ph hasCustomPrompt="1" type="title"/>
          </p:nvPr>
        </p:nvSpPr>
        <p:spPr>
          <a:xfrm>
            <a:off x="723300" y="751975"/>
            <a:ext cx="4696800" cy="1323000"/>
          </a:xfrm>
          <a:prstGeom prst="rect">
            <a:avLst/>
          </a:prstGeom>
        </p:spPr>
        <p:txBody>
          <a:bodyPr anchorCtr="0" anchor="b" bIns="91425" lIns="91425" spcFirstLastPara="1" rIns="91425" wrap="square" tIns="91425">
            <a:noAutofit/>
          </a:bodyPr>
          <a:lstStyle>
            <a:lvl1pPr lvl="0" algn="l">
              <a:spcBef>
                <a:spcPts val="0"/>
              </a:spcBef>
              <a:spcAft>
                <a:spcPts val="0"/>
              </a:spcAft>
              <a:buSzPts val="6000"/>
              <a:buNone/>
              <a:defRPr sz="73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r>
              <a:t>xx%</a:t>
            </a:r>
          </a:p>
        </p:txBody>
      </p:sp>
      <p:sp>
        <p:nvSpPr>
          <p:cNvPr id="1066" name="Google Shape;1066;p92"/>
          <p:cNvSpPr txBox="1"/>
          <p:nvPr>
            <p:ph idx="1" type="subTitle"/>
          </p:nvPr>
        </p:nvSpPr>
        <p:spPr>
          <a:xfrm>
            <a:off x="723300" y="2038177"/>
            <a:ext cx="4696800" cy="50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PT Sans"/>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Font typeface="PT Sans"/>
              <a:buNone/>
              <a:defRPr>
                <a:latin typeface="PT Sans"/>
                <a:ea typeface="PT Sans"/>
                <a:cs typeface="PT Sans"/>
                <a:sym typeface="PT Sans"/>
              </a:defRPr>
            </a:lvl4pPr>
            <a:lvl5pPr lvl="4">
              <a:lnSpc>
                <a:spcPct val="100000"/>
              </a:lnSpc>
              <a:spcBef>
                <a:spcPts val="0"/>
              </a:spcBef>
              <a:spcAft>
                <a:spcPts val="0"/>
              </a:spcAft>
              <a:buSzPts val="1600"/>
              <a:buFont typeface="PT Sans"/>
              <a:buNone/>
              <a:defRPr>
                <a:latin typeface="PT Sans"/>
                <a:ea typeface="PT Sans"/>
                <a:cs typeface="PT Sans"/>
                <a:sym typeface="PT Sans"/>
              </a:defRPr>
            </a:lvl5pPr>
            <a:lvl6pPr lvl="5">
              <a:lnSpc>
                <a:spcPct val="100000"/>
              </a:lnSpc>
              <a:spcBef>
                <a:spcPts val="0"/>
              </a:spcBef>
              <a:spcAft>
                <a:spcPts val="0"/>
              </a:spcAft>
              <a:buSzPts val="1600"/>
              <a:buFont typeface="PT Sans"/>
              <a:buNone/>
              <a:defRPr>
                <a:latin typeface="PT Sans"/>
                <a:ea typeface="PT Sans"/>
                <a:cs typeface="PT Sans"/>
                <a:sym typeface="PT Sans"/>
              </a:defRPr>
            </a:lvl6pPr>
            <a:lvl7pPr lvl="6">
              <a:lnSpc>
                <a:spcPct val="100000"/>
              </a:lnSpc>
              <a:spcBef>
                <a:spcPts val="0"/>
              </a:spcBef>
              <a:spcAft>
                <a:spcPts val="0"/>
              </a:spcAft>
              <a:buSzPts val="1600"/>
              <a:buFont typeface="PT Sans"/>
              <a:buNone/>
              <a:defRPr>
                <a:latin typeface="PT Sans"/>
                <a:ea typeface="PT Sans"/>
                <a:cs typeface="PT Sans"/>
                <a:sym typeface="PT Sans"/>
              </a:defRPr>
            </a:lvl7pPr>
            <a:lvl8pPr lvl="7">
              <a:lnSpc>
                <a:spcPct val="100000"/>
              </a:lnSpc>
              <a:spcBef>
                <a:spcPts val="0"/>
              </a:spcBef>
              <a:spcAft>
                <a:spcPts val="0"/>
              </a:spcAft>
              <a:buSzPts val="1600"/>
              <a:buFont typeface="PT Sans"/>
              <a:buNone/>
              <a:defRPr>
                <a:latin typeface="PT Sans"/>
                <a:ea typeface="PT Sans"/>
                <a:cs typeface="PT Sans"/>
                <a:sym typeface="PT Sans"/>
              </a:defRPr>
            </a:lvl8pPr>
            <a:lvl9pPr lvl="8">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1067" name="Google Shape;1067;p92"/>
          <p:cNvSpPr txBox="1"/>
          <p:nvPr>
            <p:ph hasCustomPrompt="1" idx="2" type="title"/>
          </p:nvPr>
        </p:nvSpPr>
        <p:spPr>
          <a:xfrm>
            <a:off x="723300" y="2598825"/>
            <a:ext cx="4696800" cy="1323000"/>
          </a:xfrm>
          <a:prstGeom prst="rect">
            <a:avLst/>
          </a:prstGeom>
        </p:spPr>
        <p:txBody>
          <a:bodyPr anchorCtr="0" anchor="b" bIns="91425" lIns="91425" spcFirstLastPara="1" rIns="91425" wrap="square" tIns="91425">
            <a:noAutofit/>
          </a:bodyPr>
          <a:lstStyle>
            <a:lvl1pPr lvl="0" algn="l">
              <a:spcBef>
                <a:spcPts val="0"/>
              </a:spcBef>
              <a:spcAft>
                <a:spcPts val="0"/>
              </a:spcAft>
              <a:buSzPts val="6000"/>
              <a:buNone/>
              <a:defRPr sz="73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r>
              <a:t>xx%</a:t>
            </a:r>
          </a:p>
        </p:txBody>
      </p:sp>
      <p:sp>
        <p:nvSpPr>
          <p:cNvPr id="1068" name="Google Shape;1068;p92"/>
          <p:cNvSpPr txBox="1"/>
          <p:nvPr>
            <p:ph idx="3" type="subTitle"/>
          </p:nvPr>
        </p:nvSpPr>
        <p:spPr>
          <a:xfrm>
            <a:off x="723300" y="3889928"/>
            <a:ext cx="4696800" cy="50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Font typeface="PT Sans"/>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Font typeface="PT Sans"/>
              <a:buNone/>
              <a:defRPr>
                <a:latin typeface="PT Sans"/>
                <a:ea typeface="PT Sans"/>
                <a:cs typeface="PT Sans"/>
                <a:sym typeface="PT Sans"/>
              </a:defRPr>
            </a:lvl4pPr>
            <a:lvl5pPr lvl="4">
              <a:lnSpc>
                <a:spcPct val="100000"/>
              </a:lnSpc>
              <a:spcBef>
                <a:spcPts val="0"/>
              </a:spcBef>
              <a:spcAft>
                <a:spcPts val="0"/>
              </a:spcAft>
              <a:buSzPts val="1600"/>
              <a:buFont typeface="PT Sans"/>
              <a:buNone/>
              <a:defRPr>
                <a:latin typeface="PT Sans"/>
                <a:ea typeface="PT Sans"/>
                <a:cs typeface="PT Sans"/>
                <a:sym typeface="PT Sans"/>
              </a:defRPr>
            </a:lvl5pPr>
            <a:lvl6pPr lvl="5">
              <a:lnSpc>
                <a:spcPct val="100000"/>
              </a:lnSpc>
              <a:spcBef>
                <a:spcPts val="0"/>
              </a:spcBef>
              <a:spcAft>
                <a:spcPts val="0"/>
              </a:spcAft>
              <a:buSzPts val="1600"/>
              <a:buFont typeface="PT Sans"/>
              <a:buNone/>
              <a:defRPr>
                <a:latin typeface="PT Sans"/>
                <a:ea typeface="PT Sans"/>
                <a:cs typeface="PT Sans"/>
                <a:sym typeface="PT Sans"/>
              </a:defRPr>
            </a:lvl6pPr>
            <a:lvl7pPr lvl="6">
              <a:lnSpc>
                <a:spcPct val="100000"/>
              </a:lnSpc>
              <a:spcBef>
                <a:spcPts val="0"/>
              </a:spcBef>
              <a:spcAft>
                <a:spcPts val="0"/>
              </a:spcAft>
              <a:buSzPts val="1600"/>
              <a:buFont typeface="PT Sans"/>
              <a:buNone/>
              <a:defRPr>
                <a:latin typeface="PT Sans"/>
                <a:ea typeface="PT Sans"/>
                <a:cs typeface="PT Sans"/>
                <a:sym typeface="PT Sans"/>
              </a:defRPr>
            </a:lvl7pPr>
            <a:lvl8pPr lvl="7">
              <a:lnSpc>
                <a:spcPct val="100000"/>
              </a:lnSpc>
              <a:spcBef>
                <a:spcPts val="0"/>
              </a:spcBef>
              <a:spcAft>
                <a:spcPts val="0"/>
              </a:spcAft>
              <a:buSzPts val="1600"/>
              <a:buFont typeface="PT Sans"/>
              <a:buNone/>
              <a:defRPr>
                <a:latin typeface="PT Sans"/>
                <a:ea typeface="PT Sans"/>
                <a:cs typeface="PT Sans"/>
                <a:sym typeface="PT Sans"/>
              </a:defRPr>
            </a:lvl8pPr>
            <a:lvl9pPr lvl="8">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9">
    <p:spTree>
      <p:nvGrpSpPr>
        <p:cNvPr id="1069" name="Shape 1069"/>
        <p:cNvGrpSpPr/>
        <p:nvPr/>
      </p:nvGrpSpPr>
      <p:grpSpPr>
        <a:xfrm>
          <a:off x="0" y="0"/>
          <a:ext cx="0" cy="0"/>
          <a:chOff x="0" y="0"/>
          <a:chExt cx="0" cy="0"/>
        </a:xfrm>
      </p:grpSpPr>
      <p:sp>
        <p:nvSpPr>
          <p:cNvPr id="1070" name="Google Shape;1070;p93"/>
          <p:cNvSpPr/>
          <p:nvPr/>
        </p:nvSpPr>
        <p:spPr>
          <a:xfrm flipH="1" rot="-813319">
            <a:off x="4461871" y="-38204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3"/>
          <p:cNvSpPr/>
          <p:nvPr/>
        </p:nvSpPr>
        <p:spPr>
          <a:xfrm rot="-3394465">
            <a:off x="-4415599"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3"/>
          <p:cNvSpPr/>
          <p:nvPr/>
        </p:nvSpPr>
        <p:spPr>
          <a:xfrm flipH="1">
            <a:off x="-3718816" y="-232974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3"/>
          <p:cNvSpPr/>
          <p:nvPr/>
        </p:nvSpPr>
        <p:spPr>
          <a:xfrm flipH="1" rot="-3406877">
            <a:off x="4741603" y="2701799"/>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3"/>
          <p:cNvSpPr/>
          <p:nvPr/>
        </p:nvSpPr>
        <p:spPr>
          <a:xfrm rot="649760">
            <a:off x="-3160798" y="3729042"/>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3"/>
          <p:cNvSpPr/>
          <p:nvPr/>
        </p:nvSpPr>
        <p:spPr>
          <a:xfrm flipH="1" rot="10285603">
            <a:off x="4594972"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3"/>
          <p:cNvSpPr txBox="1"/>
          <p:nvPr>
            <p:ph hasCustomPrompt="1" type="title"/>
          </p:nvPr>
        </p:nvSpPr>
        <p:spPr>
          <a:xfrm>
            <a:off x="2223600" y="539500"/>
            <a:ext cx="4696800" cy="855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077" name="Google Shape;1077;p93"/>
          <p:cNvSpPr txBox="1"/>
          <p:nvPr>
            <p:ph idx="1" type="subTitle"/>
          </p:nvPr>
        </p:nvSpPr>
        <p:spPr>
          <a:xfrm>
            <a:off x="2223600" y="1437838"/>
            <a:ext cx="4696800" cy="34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1078" name="Google Shape;1078;p93"/>
          <p:cNvSpPr txBox="1"/>
          <p:nvPr>
            <p:ph hasCustomPrompt="1" idx="2" type="title"/>
          </p:nvPr>
        </p:nvSpPr>
        <p:spPr>
          <a:xfrm>
            <a:off x="2223600" y="3354350"/>
            <a:ext cx="4696800" cy="855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079" name="Google Shape;1079;p93"/>
          <p:cNvSpPr txBox="1"/>
          <p:nvPr>
            <p:ph idx="3" type="subTitle"/>
          </p:nvPr>
        </p:nvSpPr>
        <p:spPr>
          <a:xfrm>
            <a:off x="2223600" y="4257426"/>
            <a:ext cx="4696800" cy="34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1080" name="Google Shape;1080;p93"/>
          <p:cNvSpPr txBox="1"/>
          <p:nvPr>
            <p:ph hasCustomPrompt="1" idx="4" type="title"/>
          </p:nvPr>
        </p:nvSpPr>
        <p:spPr>
          <a:xfrm>
            <a:off x="2223600" y="1944550"/>
            <a:ext cx="4696800" cy="855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081" name="Google Shape;1081;p93"/>
          <p:cNvSpPr txBox="1"/>
          <p:nvPr>
            <p:ph idx="5" type="subTitle"/>
          </p:nvPr>
        </p:nvSpPr>
        <p:spPr>
          <a:xfrm>
            <a:off x="2223600" y="2847626"/>
            <a:ext cx="4696800" cy="34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00"/>
              <a:buFont typeface="PT Sans"/>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Font typeface="PT Sans"/>
              <a:buNone/>
              <a:defRPr>
                <a:latin typeface="PT Sans"/>
                <a:ea typeface="PT Sans"/>
                <a:cs typeface="PT Sans"/>
                <a:sym typeface="PT Sans"/>
              </a:defRPr>
            </a:lvl4pPr>
            <a:lvl5pPr lvl="4" algn="ctr">
              <a:lnSpc>
                <a:spcPct val="100000"/>
              </a:lnSpc>
              <a:spcBef>
                <a:spcPts val="0"/>
              </a:spcBef>
              <a:spcAft>
                <a:spcPts val="0"/>
              </a:spcAft>
              <a:buSzPts val="1600"/>
              <a:buFont typeface="PT Sans"/>
              <a:buNone/>
              <a:defRPr>
                <a:latin typeface="PT Sans"/>
                <a:ea typeface="PT Sans"/>
                <a:cs typeface="PT Sans"/>
                <a:sym typeface="PT Sans"/>
              </a:defRPr>
            </a:lvl5pPr>
            <a:lvl6pPr lvl="5" algn="ctr">
              <a:lnSpc>
                <a:spcPct val="100000"/>
              </a:lnSpc>
              <a:spcBef>
                <a:spcPts val="0"/>
              </a:spcBef>
              <a:spcAft>
                <a:spcPts val="0"/>
              </a:spcAft>
              <a:buSzPts val="1600"/>
              <a:buFont typeface="PT Sans"/>
              <a:buNone/>
              <a:defRPr>
                <a:latin typeface="PT Sans"/>
                <a:ea typeface="PT Sans"/>
                <a:cs typeface="PT Sans"/>
                <a:sym typeface="PT Sans"/>
              </a:defRPr>
            </a:lvl6pPr>
            <a:lvl7pPr lvl="6" algn="ctr">
              <a:lnSpc>
                <a:spcPct val="100000"/>
              </a:lnSpc>
              <a:spcBef>
                <a:spcPts val="0"/>
              </a:spcBef>
              <a:spcAft>
                <a:spcPts val="0"/>
              </a:spcAft>
              <a:buSzPts val="1600"/>
              <a:buFont typeface="PT Sans"/>
              <a:buNone/>
              <a:defRPr>
                <a:latin typeface="PT Sans"/>
                <a:ea typeface="PT Sans"/>
                <a:cs typeface="PT Sans"/>
                <a:sym typeface="PT Sans"/>
              </a:defRPr>
            </a:lvl7pPr>
            <a:lvl8pPr lvl="7" algn="ctr">
              <a:lnSpc>
                <a:spcPct val="100000"/>
              </a:lnSpc>
              <a:spcBef>
                <a:spcPts val="0"/>
              </a:spcBef>
              <a:spcAft>
                <a:spcPts val="0"/>
              </a:spcAft>
              <a:buSzPts val="1600"/>
              <a:buFont typeface="PT Sans"/>
              <a:buNone/>
              <a:defRPr>
                <a:latin typeface="PT Sans"/>
                <a:ea typeface="PT Sans"/>
                <a:cs typeface="PT Sans"/>
                <a:sym typeface="PT Sans"/>
              </a:defRPr>
            </a:lvl8pPr>
            <a:lvl9pPr lvl="8" algn="ctr">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8_1">
    <p:spTree>
      <p:nvGrpSpPr>
        <p:cNvPr id="1082" name="Shape 1082"/>
        <p:cNvGrpSpPr/>
        <p:nvPr/>
      </p:nvGrpSpPr>
      <p:grpSpPr>
        <a:xfrm>
          <a:off x="0" y="0"/>
          <a:ext cx="0" cy="0"/>
          <a:chOff x="0" y="0"/>
          <a:chExt cx="0" cy="0"/>
        </a:xfrm>
      </p:grpSpPr>
      <p:sp>
        <p:nvSpPr>
          <p:cNvPr id="1083" name="Google Shape;1083;p94"/>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4"/>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4"/>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4"/>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4"/>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4"/>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4"/>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4"/>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800"/>
              <a:buNone/>
              <a:defRPr sz="3000">
                <a:latin typeface="Kulim Park"/>
                <a:ea typeface="Kulim Park"/>
                <a:cs typeface="Kulim Park"/>
                <a:sym typeface="Kulim Park"/>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091" name="Google Shape;1091;p94"/>
          <p:cNvSpPr txBox="1"/>
          <p:nvPr>
            <p:ph idx="2" type="title"/>
          </p:nvPr>
        </p:nvSpPr>
        <p:spPr>
          <a:xfrm>
            <a:off x="872476" y="1425413"/>
            <a:ext cx="230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0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092" name="Google Shape;1092;p94"/>
          <p:cNvSpPr txBox="1"/>
          <p:nvPr>
            <p:ph idx="1" type="subTitle"/>
          </p:nvPr>
        </p:nvSpPr>
        <p:spPr>
          <a:xfrm>
            <a:off x="872475" y="3674675"/>
            <a:ext cx="2305200" cy="9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93" name="Google Shape;1093;p94"/>
          <p:cNvSpPr txBox="1"/>
          <p:nvPr>
            <p:ph idx="3" type="title"/>
          </p:nvPr>
        </p:nvSpPr>
        <p:spPr>
          <a:xfrm>
            <a:off x="3498100" y="1425413"/>
            <a:ext cx="21477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0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094" name="Google Shape;1094;p94"/>
          <p:cNvSpPr txBox="1"/>
          <p:nvPr>
            <p:ph idx="4" type="subTitle"/>
          </p:nvPr>
        </p:nvSpPr>
        <p:spPr>
          <a:xfrm>
            <a:off x="3498101" y="3674675"/>
            <a:ext cx="2147700" cy="9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95" name="Google Shape;1095;p94"/>
          <p:cNvSpPr txBox="1"/>
          <p:nvPr>
            <p:ph idx="5" type="title"/>
          </p:nvPr>
        </p:nvSpPr>
        <p:spPr>
          <a:xfrm>
            <a:off x="5966121" y="1425413"/>
            <a:ext cx="23055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0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096" name="Google Shape;1096;p94"/>
          <p:cNvSpPr txBox="1"/>
          <p:nvPr>
            <p:ph idx="6" type="subTitle"/>
          </p:nvPr>
        </p:nvSpPr>
        <p:spPr>
          <a:xfrm>
            <a:off x="5966125" y="3674675"/>
            <a:ext cx="2305500" cy="9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97" name="Google Shape;1097;p94"/>
          <p:cNvSpPr txBox="1"/>
          <p:nvPr>
            <p:ph hasCustomPrompt="1" idx="7" type="title"/>
          </p:nvPr>
        </p:nvSpPr>
        <p:spPr>
          <a:xfrm>
            <a:off x="1573073" y="2523644"/>
            <a:ext cx="898200" cy="435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98" name="Google Shape;1098;p94"/>
          <p:cNvSpPr txBox="1"/>
          <p:nvPr>
            <p:ph hasCustomPrompt="1" idx="8" type="title"/>
          </p:nvPr>
        </p:nvSpPr>
        <p:spPr>
          <a:xfrm>
            <a:off x="4123139" y="2518934"/>
            <a:ext cx="898200" cy="435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99" name="Google Shape;1099;p94"/>
          <p:cNvSpPr txBox="1"/>
          <p:nvPr>
            <p:ph hasCustomPrompt="1" idx="9" type="title"/>
          </p:nvPr>
        </p:nvSpPr>
        <p:spPr>
          <a:xfrm>
            <a:off x="6672769" y="2523644"/>
            <a:ext cx="898200" cy="435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25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30">
    <p:spTree>
      <p:nvGrpSpPr>
        <p:cNvPr id="1100" name="Shape 1100"/>
        <p:cNvGrpSpPr/>
        <p:nvPr/>
      </p:nvGrpSpPr>
      <p:grpSpPr>
        <a:xfrm>
          <a:off x="0" y="0"/>
          <a:ext cx="0" cy="0"/>
          <a:chOff x="0" y="0"/>
          <a:chExt cx="0" cy="0"/>
        </a:xfrm>
      </p:grpSpPr>
      <p:sp>
        <p:nvSpPr>
          <p:cNvPr id="1101" name="Google Shape;1101;p95"/>
          <p:cNvSpPr/>
          <p:nvPr/>
        </p:nvSpPr>
        <p:spPr>
          <a:xfrm rot="7405535">
            <a:off x="3401384" y="-41810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5"/>
          <p:cNvSpPr/>
          <p:nvPr/>
        </p:nvSpPr>
        <p:spPr>
          <a:xfrm flipH="1" rot="10800000">
            <a:off x="6191327" y="6574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5"/>
          <p:cNvSpPr/>
          <p:nvPr/>
        </p:nvSpPr>
        <p:spPr>
          <a:xfrm flipH="1" rot="6847906">
            <a:off x="5303136" y="19645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5"/>
          <p:cNvSpPr/>
          <p:nvPr/>
        </p:nvSpPr>
        <p:spPr>
          <a:xfrm rot="-10150240">
            <a:off x="7399442" y="40332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5"/>
          <p:cNvSpPr/>
          <p:nvPr/>
        </p:nvSpPr>
        <p:spPr>
          <a:xfrm flipH="1" rot="9986681">
            <a:off x="-2153452" y="21955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5"/>
          <p:cNvSpPr/>
          <p:nvPr/>
        </p:nvSpPr>
        <p:spPr>
          <a:xfrm flipH="1" rot="-514397">
            <a:off x="-4377604" y="-37143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5"/>
          <p:cNvSpPr/>
          <p:nvPr/>
        </p:nvSpPr>
        <p:spPr>
          <a:xfrm flipH="1" rot="-3373645">
            <a:off x="-5233242" y="7996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5"/>
          <p:cNvSpPr txBox="1"/>
          <p:nvPr>
            <p:ph type="title"/>
          </p:nvPr>
        </p:nvSpPr>
        <p:spPr>
          <a:xfrm>
            <a:off x="872476" y="2613288"/>
            <a:ext cx="23052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0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109" name="Google Shape;1109;p95"/>
          <p:cNvSpPr txBox="1"/>
          <p:nvPr>
            <p:ph idx="1" type="subTitle"/>
          </p:nvPr>
        </p:nvSpPr>
        <p:spPr>
          <a:xfrm>
            <a:off x="872475" y="2979000"/>
            <a:ext cx="2305200" cy="9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10" name="Google Shape;1110;p95"/>
          <p:cNvSpPr txBox="1"/>
          <p:nvPr>
            <p:ph idx="2" type="title"/>
          </p:nvPr>
        </p:nvSpPr>
        <p:spPr>
          <a:xfrm>
            <a:off x="3498100" y="2613288"/>
            <a:ext cx="21477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0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111" name="Google Shape;1111;p95"/>
          <p:cNvSpPr txBox="1"/>
          <p:nvPr>
            <p:ph idx="3" type="subTitle"/>
          </p:nvPr>
        </p:nvSpPr>
        <p:spPr>
          <a:xfrm>
            <a:off x="3498101" y="2979000"/>
            <a:ext cx="2147700" cy="9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12" name="Google Shape;1112;p95"/>
          <p:cNvSpPr txBox="1"/>
          <p:nvPr>
            <p:ph idx="4" type="title"/>
          </p:nvPr>
        </p:nvSpPr>
        <p:spPr>
          <a:xfrm>
            <a:off x="5966121" y="2613288"/>
            <a:ext cx="2305500" cy="36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0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113" name="Google Shape;1113;p95"/>
          <p:cNvSpPr txBox="1"/>
          <p:nvPr>
            <p:ph idx="5" type="subTitle"/>
          </p:nvPr>
        </p:nvSpPr>
        <p:spPr>
          <a:xfrm>
            <a:off x="5966125" y="2979000"/>
            <a:ext cx="2305500" cy="9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14" name="Google Shape;1114;p95"/>
          <p:cNvSpPr txBox="1"/>
          <p:nvPr>
            <p:ph hasCustomPrompt="1" idx="6" type="title"/>
          </p:nvPr>
        </p:nvSpPr>
        <p:spPr>
          <a:xfrm>
            <a:off x="1407025" y="1529650"/>
            <a:ext cx="1230300" cy="435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4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15" name="Google Shape;1115;p95"/>
          <p:cNvSpPr txBox="1"/>
          <p:nvPr>
            <p:ph hasCustomPrompt="1" idx="7" type="title"/>
          </p:nvPr>
        </p:nvSpPr>
        <p:spPr>
          <a:xfrm>
            <a:off x="3957087" y="1524925"/>
            <a:ext cx="1230300" cy="435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4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16" name="Google Shape;1116;p95"/>
          <p:cNvSpPr txBox="1"/>
          <p:nvPr>
            <p:ph hasCustomPrompt="1" idx="8" type="title"/>
          </p:nvPr>
        </p:nvSpPr>
        <p:spPr>
          <a:xfrm>
            <a:off x="6506727" y="1529650"/>
            <a:ext cx="1230300" cy="4356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4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17" name="Shape 1117"/>
        <p:cNvGrpSpPr/>
        <p:nvPr/>
      </p:nvGrpSpPr>
      <p:grpSpPr>
        <a:xfrm>
          <a:off x="0" y="0"/>
          <a:ext cx="0" cy="0"/>
          <a:chOff x="0" y="0"/>
          <a:chExt cx="0" cy="0"/>
        </a:xfrm>
      </p:grpSpPr>
      <p:sp>
        <p:nvSpPr>
          <p:cNvPr id="1118" name="Google Shape;1118;p96"/>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6"/>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6"/>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6"/>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6"/>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6"/>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6"/>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6"/>
          <p:cNvSpPr txBox="1"/>
          <p:nvPr>
            <p:ph type="title"/>
          </p:nvPr>
        </p:nvSpPr>
        <p:spPr>
          <a:xfrm>
            <a:off x="1276650" y="438900"/>
            <a:ext cx="6590700" cy="1000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sz="7000"/>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26" name="Google Shape;1126;p96"/>
          <p:cNvSpPr txBox="1"/>
          <p:nvPr>
            <p:ph idx="1" type="subTitle"/>
          </p:nvPr>
        </p:nvSpPr>
        <p:spPr>
          <a:xfrm>
            <a:off x="2854650" y="1652972"/>
            <a:ext cx="3434700" cy="1000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27" name="Google Shape;1127;p96"/>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6"/>
          <p:cNvSpPr txBox="1"/>
          <p:nvPr/>
        </p:nvSpPr>
        <p:spPr>
          <a:xfrm>
            <a:off x="1672100" y="3967300"/>
            <a:ext cx="5806800" cy="36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CREDITS: This presentation template was created by </a:t>
            </a:r>
            <a:r>
              <a:rPr b="1" lang="en" sz="1000">
                <a:solidFill>
                  <a:schemeClr val="dk1"/>
                </a:solidFill>
                <a:uFill>
                  <a:noFill/>
                </a:uFill>
                <a:latin typeface="Manrope"/>
                <a:ea typeface="Manrope"/>
                <a:cs typeface="Manrope"/>
                <a:sym typeface="Manrope"/>
                <a:hlinkClick r:id="rId2">
                  <a:extLst>
                    <a:ext uri="{A12FA001-AC4F-418D-AE19-62706E023703}">
                      <ahyp:hlinkClr val="tx"/>
                    </a:ext>
                  </a:extLst>
                </a:hlinkClick>
              </a:rPr>
              <a:t>Slidesgo</a:t>
            </a:r>
            <a:r>
              <a:rPr lang="en" sz="1000">
                <a:solidFill>
                  <a:schemeClr val="dk1"/>
                </a:solidFill>
                <a:latin typeface="Manrope"/>
                <a:ea typeface="Manrope"/>
                <a:cs typeface="Manrope"/>
                <a:sym typeface="Manrope"/>
              </a:rPr>
              <a:t>, and includes icons, infographics &amp; images by</a:t>
            </a:r>
            <a:r>
              <a:rPr b="1" lang="en" sz="1000">
                <a:solidFill>
                  <a:schemeClr val="dk1"/>
                </a:solidFill>
                <a:latin typeface="Manrope"/>
                <a:ea typeface="Manrope"/>
                <a:cs typeface="Manrope"/>
                <a:sym typeface="Manrope"/>
              </a:rPr>
              <a:t> </a:t>
            </a:r>
            <a:r>
              <a:rPr b="1" lang="en" sz="1000">
                <a:solidFill>
                  <a:schemeClr val="dk1"/>
                </a:solidFill>
                <a:uFill>
                  <a:noFill/>
                </a:uFill>
                <a:latin typeface="Manrope"/>
                <a:ea typeface="Manrope"/>
                <a:cs typeface="Manrope"/>
                <a:sym typeface="Manrope"/>
                <a:hlinkClick r:id="rId3">
                  <a:extLst>
                    <a:ext uri="{A12FA001-AC4F-418D-AE19-62706E023703}">
                      <ahyp:hlinkClr val="tx"/>
                    </a:ext>
                  </a:extLst>
                </a:hlinkClick>
              </a:rPr>
              <a:t>Freepik</a:t>
            </a:r>
            <a:endParaRPr b="1" sz="1000">
              <a:solidFill>
                <a:schemeClr val="dk1"/>
              </a:solidFill>
              <a:latin typeface="Manrope"/>
              <a:ea typeface="Manrope"/>
              <a:cs typeface="Manrope"/>
              <a:sym typeface="Manrope"/>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29" name="Shape 1129"/>
        <p:cNvGrpSpPr/>
        <p:nvPr/>
      </p:nvGrpSpPr>
      <p:grpSpPr>
        <a:xfrm>
          <a:off x="0" y="0"/>
          <a:ext cx="0" cy="0"/>
          <a:chOff x="0" y="0"/>
          <a:chExt cx="0" cy="0"/>
        </a:xfrm>
      </p:grpSpPr>
      <p:sp>
        <p:nvSpPr>
          <p:cNvPr id="1130" name="Google Shape;1130;p97"/>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7"/>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7"/>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7"/>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7"/>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7"/>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36" name="Shape 1136"/>
        <p:cNvGrpSpPr/>
        <p:nvPr/>
      </p:nvGrpSpPr>
      <p:grpSpPr>
        <a:xfrm>
          <a:off x="0" y="0"/>
          <a:ext cx="0" cy="0"/>
          <a:chOff x="0" y="0"/>
          <a:chExt cx="0" cy="0"/>
        </a:xfrm>
      </p:grpSpPr>
      <p:sp>
        <p:nvSpPr>
          <p:cNvPr id="1137" name="Google Shape;1137;p98"/>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8"/>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8"/>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8"/>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8"/>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6">
    <p:spTree>
      <p:nvGrpSpPr>
        <p:cNvPr id="1142" name="Shape 1142"/>
        <p:cNvGrpSpPr/>
        <p:nvPr/>
      </p:nvGrpSpPr>
      <p:grpSpPr>
        <a:xfrm>
          <a:off x="0" y="0"/>
          <a:ext cx="0" cy="0"/>
          <a:chOff x="0" y="0"/>
          <a:chExt cx="0" cy="0"/>
        </a:xfrm>
      </p:grpSpPr>
      <p:sp>
        <p:nvSpPr>
          <p:cNvPr id="1143" name="Google Shape;1143;p99"/>
          <p:cNvSpPr/>
          <p:nvPr/>
        </p:nvSpPr>
        <p:spPr>
          <a:xfrm rot="813319">
            <a:off x="-1121291"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9"/>
          <p:cNvSpPr/>
          <p:nvPr/>
        </p:nvSpPr>
        <p:spPr>
          <a:xfrm flipH="1" rot="-649785">
            <a:off x="6971064"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9"/>
          <p:cNvSpPr/>
          <p:nvPr/>
        </p:nvSpPr>
        <p:spPr>
          <a:xfrm>
            <a:off x="1620973"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9"/>
          <p:cNvSpPr/>
          <p:nvPr/>
        </p:nvSpPr>
        <p:spPr>
          <a:xfrm rot="8823147">
            <a:off x="-2081090"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9"/>
          <p:cNvSpPr/>
          <p:nvPr/>
        </p:nvSpPr>
        <p:spPr>
          <a:xfrm rot="-8100000">
            <a:off x="7300672"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9"/>
          <p:cNvSpPr/>
          <p:nvPr/>
        </p:nvSpPr>
        <p:spPr>
          <a:xfrm rot="649785">
            <a:off x="1211739"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9"/>
          <p:cNvSpPr/>
          <p:nvPr/>
        </p:nvSpPr>
        <p:spPr>
          <a:xfrm rot="2128845">
            <a:off x="3591964"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9"/>
          <p:cNvSpPr/>
          <p:nvPr/>
        </p:nvSpPr>
        <p:spPr>
          <a:xfrm rot="-9555807">
            <a:off x="-5772621"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7">
    <p:spTree>
      <p:nvGrpSpPr>
        <p:cNvPr id="1151" name="Shape 1151"/>
        <p:cNvGrpSpPr/>
        <p:nvPr/>
      </p:nvGrpSpPr>
      <p:grpSpPr>
        <a:xfrm>
          <a:off x="0" y="0"/>
          <a:ext cx="0" cy="0"/>
          <a:chOff x="0" y="0"/>
          <a:chExt cx="0" cy="0"/>
        </a:xfrm>
      </p:grpSpPr>
      <p:sp>
        <p:nvSpPr>
          <p:cNvPr id="1152" name="Google Shape;1152;p100"/>
          <p:cNvSpPr/>
          <p:nvPr/>
        </p:nvSpPr>
        <p:spPr>
          <a:xfrm flipH="1" rot="-7405535">
            <a:off x="-3234670" y="-3952493"/>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0"/>
          <p:cNvSpPr/>
          <p:nvPr/>
        </p:nvSpPr>
        <p:spPr>
          <a:xfrm rot="10800000">
            <a:off x="-4386762" y="886054"/>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00"/>
          <p:cNvSpPr/>
          <p:nvPr/>
        </p:nvSpPr>
        <p:spPr>
          <a:xfrm rot="-6847906">
            <a:off x="-4259206" y="2193197"/>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00"/>
          <p:cNvSpPr/>
          <p:nvPr/>
        </p:nvSpPr>
        <p:spPr>
          <a:xfrm flipH="1" rot="10150240">
            <a:off x="-3503869" y="4261834"/>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0"/>
          <p:cNvSpPr/>
          <p:nvPr/>
        </p:nvSpPr>
        <p:spPr>
          <a:xfrm rot="-9986681">
            <a:off x="4621400" y="2424119"/>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00"/>
          <p:cNvSpPr/>
          <p:nvPr/>
        </p:nvSpPr>
        <p:spPr>
          <a:xfrm rot="514397">
            <a:off x="5775901" y="-3485758"/>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00"/>
          <p:cNvSpPr/>
          <p:nvPr/>
        </p:nvSpPr>
        <p:spPr>
          <a:xfrm rot="3373645">
            <a:off x="6277252" y="102828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159" name="Shape 1159"/>
        <p:cNvGrpSpPr/>
        <p:nvPr/>
      </p:nvGrpSpPr>
      <p:grpSpPr>
        <a:xfrm>
          <a:off x="0" y="0"/>
          <a:ext cx="0" cy="0"/>
          <a:chOff x="0" y="0"/>
          <a:chExt cx="0" cy="0"/>
        </a:xfrm>
      </p:grpSpPr>
      <p:sp>
        <p:nvSpPr>
          <p:cNvPr id="1160" name="Google Shape;1160;p10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61" name="Google Shape;1161;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162" name="Google Shape;1162;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8" Type="http://schemas.openxmlformats.org/officeDocument/2006/relationships/theme" Target="../theme/theme2.xml"/><Relationship Id="rId25" Type="http://schemas.openxmlformats.org/officeDocument/2006/relationships/slideLayout" Target="../slideLayouts/slideLayout25.xml"/><Relationship Id="rId47" Type="http://schemas.openxmlformats.org/officeDocument/2006/relationships/slideLayout" Target="../slideLayouts/slideLayout47.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7.xml"/><Relationship Id="rId42" Type="http://schemas.openxmlformats.org/officeDocument/2006/relationships/slideLayout" Target="../slideLayouts/slideLayout89.xml"/><Relationship Id="rId41" Type="http://schemas.openxmlformats.org/officeDocument/2006/relationships/slideLayout" Target="../slideLayouts/slideLayout88.xml"/><Relationship Id="rId44" Type="http://schemas.openxmlformats.org/officeDocument/2006/relationships/slideLayout" Target="../slideLayouts/slideLayout91.xml"/><Relationship Id="rId43" Type="http://schemas.openxmlformats.org/officeDocument/2006/relationships/slideLayout" Target="../slideLayouts/slideLayout90.xml"/><Relationship Id="rId46" Type="http://schemas.openxmlformats.org/officeDocument/2006/relationships/slideLayout" Target="../slideLayouts/slideLayout93.xml"/><Relationship Id="rId45" Type="http://schemas.openxmlformats.org/officeDocument/2006/relationships/slideLayout" Target="../slideLayouts/slideLayout92.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48" Type="http://schemas.openxmlformats.org/officeDocument/2006/relationships/slideLayout" Target="../slideLayouts/slideLayout95.xml"/><Relationship Id="rId47" Type="http://schemas.openxmlformats.org/officeDocument/2006/relationships/slideLayout" Target="../slideLayouts/slideLayout94.xml"/><Relationship Id="rId49" Type="http://schemas.openxmlformats.org/officeDocument/2006/relationships/slideLayout" Target="../slideLayouts/slideLayout9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33" Type="http://schemas.openxmlformats.org/officeDocument/2006/relationships/slideLayout" Target="../slideLayouts/slideLayout80.xml"/><Relationship Id="rId32" Type="http://schemas.openxmlformats.org/officeDocument/2006/relationships/slideLayout" Target="../slideLayouts/slideLayout79.xml"/><Relationship Id="rId35" Type="http://schemas.openxmlformats.org/officeDocument/2006/relationships/slideLayout" Target="../slideLayouts/slideLayout82.xml"/><Relationship Id="rId34" Type="http://schemas.openxmlformats.org/officeDocument/2006/relationships/slideLayout" Target="../slideLayouts/slideLayout81.xml"/><Relationship Id="rId37" Type="http://schemas.openxmlformats.org/officeDocument/2006/relationships/slideLayout" Target="../slideLayouts/slideLayout84.xml"/><Relationship Id="rId36" Type="http://schemas.openxmlformats.org/officeDocument/2006/relationships/slideLayout" Target="../slideLayouts/slideLayout83.xml"/><Relationship Id="rId39" Type="http://schemas.openxmlformats.org/officeDocument/2006/relationships/slideLayout" Target="../slideLayouts/slideLayout86.xml"/><Relationship Id="rId38" Type="http://schemas.openxmlformats.org/officeDocument/2006/relationships/slideLayout" Target="../slideLayouts/slideLayout85.xml"/><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29" Type="http://schemas.openxmlformats.org/officeDocument/2006/relationships/slideLayout" Target="../slideLayouts/slideLayout76.xml"/><Relationship Id="rId51" Type="http://schemas.openxmlformats.org/officeDocument/2006/relationships/slideLayout" Target="../slideLayouts/slideLayout98.xml"/><Relationship Id="rId50" Type="http://schemas.openxmlformats.org/officeDocument/2006/relationships/slideLayout" Target="../slideLayouts/slideLayout97.xml"/><Relationship Id="rId53" Type="http://schemas.openxmlformats.org/officeDocument/2006/relationships/slideLayout" Target="../slideLayouts/slideLayout100.xml"/><Relationship Id="rId52" Type="http://schemas.openxmlformats.org/officeDocument/2006/relationships/slideLayout" Target="../slideLayouts/slideLayout99.xml"/><Relationship Id="rId11" Type="http://schemas.openxmlformats.org/officeDocument/2006/relationships/slideLayout" Target="../slideLayouts/slideLayout58.xml"/><Relationship Id="rId55" Type="http://schemas.openxmlformats.org/officeDocument/2006/relationships/theme" Target="../theme/theme1.xml"/><Relationship Id="rId10" Type="http://schemas.openxmlformats.org/officeDocument/2006/relationships/slideLayout" Target="../slideLayouts/slideLayout57.xml"/><Relationship Id="rId54" Type="http://schemas.openxmlformats.org/officeDocument/2006/relationships/slideLayout" Target="../slideLayouts/slideLayout101.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1pPr>
            <a:lvl2pPr lvl="1">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2pPr>
            <a:lvl3pPr lvl="2">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3pPr>
            <a:lvl4pPr lvl="3">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4pPr>
            <a:lvl5pPr lvl="4">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5pPr>
            <a:lvl6pPr lvl="5">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6pPr>
            <a:lvl7pPr lvl="6">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7pPr>
            <a:lvl8pPr lvl="7">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8pPr>
            <a:lvl9pPr lvl="8">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1pPr>
            <a:lvl2pPr indent="-292100" lvl="1" marL="9144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2pPr>
            <a:lvl3pPr indent="-292100" lvl="2" marL="13716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3pPr>
            <a:lvl4pPr indent="-292100" lvl="3" marL="18288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4pPr>
            <a:lvl5pPr indent="-292100" lvl="4" marL="22860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5pPr>
            <a:lvl6pPr indent="-292100" lvl="5" marL="27432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6pPr>
            <a:lvl7pPr indent="-292100" lvl="6" marL="32004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7pPr>
            <a:lvl8pPr indent="-292100" lvl="7" marL="36576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8pPr>
            <a:lvl9pPr indent="-292100" lvl="8" marL="41148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1pPr>
            <a:lvl2pPr indent="0" lvl="1"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2pPr>
            <a:lvl3pPr indent="0" lvl="2"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3pPr>
            <a:lvl4pPr indent="0" lvl="3"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4pPr>
            <a:lvl5pPr indent="0" lvl="4"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5pPr>
            <a:lvl6pPr indent="0" lvl="5"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6pPr>
            <a:lvl7pPr indent="0" lvl="6"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7pPr>
            <a:lvl8pPr indent="0" lvl="7"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8pPr>
            <a:lvl9pPr indent="0" lvl="8" marL="0" marR="0" rtl="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618" name="Shape 618"/>
        <p:cNvGrpSpPr/>
        <p:nvPr/>
      </p:nvGrpSpPr>
      <p:grpSpPr>
        <a:xfrm>
          <a:off x="0" y="0"/>
          <a:ext cx="0" cy="0"/>
          <a:chOff x="0" y="0"/>
          <a:chExt cx="0" cy="0"/>
        </a:xfrm>
      </p:grpSpPr>
      <p:sp>
        <p:nvSpPr>
          <p:cNvPr id="619" name="Google Shape;619;p49"/>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p:txBody>
      </p:sp>
      <p:sp>
        <p:nvSpPr>
          <p:cNvPr id="620" name="Google Shape;620;p49"/>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indent="-330200" lvl="1" marL="9144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indent="-330200" lvl="2" marL="13716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indent="-330200" lvl="3" marL="18288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indent="-330200" lvl="4" marL="22860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indent="-330200" lvl="5" marL="2743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indent="-330200" lvl="6" marL="32004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indent="-330200" lvl="7" marL="36576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indent="-330200" lvl="8" marL="41148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6" r:id="rId52"/>
    <p:sldLayoutId id="2147483747" r:id="rId53"/>
    <p:sldLayoutId id="2147483748" r:id="rId5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175" name="Shape 1175"/>
        <p:cNvGrpSpPr/>
        <p:nvPr/>
      </p:nvGrpSpPr>
      <p:grpSpPr>
        <a:xfrm>
          <a:off x="0" y="0"/>
          <a:ext cx="0" cy="0"/>
          <a:chOff x="0" y="0"/>
          <a:chExt cx="0" cy="0"/>
        </a:xfrm>
      </p:grpSpPr>
      <p:sp>
        <p:nvSpPr>
          <p:cNvPr id="1176" name="Google Shape;1176;p104"/>
          <p:cNvSpPr txBox="1"/>
          <p:nvPr>
            <p:ph type="ctrTitle"/>
          </p:nvPr>
        </p:nvSpPr>
        <p:spPr>
          <a:xfrm>
            <a:off x="187575" y="881575"/>
            <a:ext cx="87879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Camera Traffic Counts: Final Project </a:t>
            </a:r>
            <a:endParaRPr sz="7200"/>
          </a:p>
        </p:txBody>
      </p:sp>
      <p:sp>
        <p:nvSpPr>
          <p:cNvPr id="1177" name="Google Shape;1177;p104"/>
          <p:cNvSpPr txBox="1"/>
          <p:nvPr>
            <p:ph idx="1" type="subTitle"/>
          </p:nvPr>
        </p:nvSpPr>
        <p:spPr>
          <a:xfrm>
            <a:off x="1962550" y="3100575"/>
            <a:ext cx="52185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By: John Trelford, Lucas Chiang, Travis Welsh, Brian Pham, and Ritesh Penumatsa</a:t>
            </a:r>
            <a:endParaRPr/>
          </a:p>
          <a:p>
            <a:pPr indent="0" lvl="0" marL="0" rtl="0" algn="ctr">
              <a:spcBef>
                <a:spcPts val="0"/>
              </a:spcBef>
              <a:spcAft>
                <a:spcPts val="0"/>
              </a:spcAft>
              <a:buNone/>
            </a:pPr>
            <a:r>
              <a:rPr lang="en"/>
              <a:t>(Group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13"/>
          <p:cNvSpPr/>
          <p:nvPr/>
        </p:nvSpPr>
        <p:spPr>
          <a:xfrm>
            <a:off x="960150" y="1677150"/>
            <a:ext cx="7223700" cy="584100"/>
          </a:xfrm>
          <a:prstGeom prst="rect">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3"/>
          <p:cNvSpPr/>
          <p:nvPr/>
        </p:nvSpPr>
        <p:spPr>
          <a:xfrm>
            <a:off x="812525" y="818400"/>
            <a:ext cx="7660200" cy="7872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b="1"/>
          </a:p>
        </p:txBody>
      </p:sp>
      <p:sp>
        <p:nvSpPr>
          <p:cNvPr id="1309" name="Google Shape;1309;p113"/>
          <p:cNvSpPr/>
          <p:nvPr/>
        </p:nvSpPr>
        <p:spPr>
          <a:xfrm>
            <a:off x="1045525" y="4559325"/>
            <a:ext cx="6320700" cy="5841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3"/>
          <p:cNvSpPr txBox="1"/>
          <p:nvPr/>
        </p:nvSpPr>
        <p:spPr>
          <a:xfrm>
            <a:off x="1045525" y="4559313"/>
            <a:ext cx="63207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anken Grotesk"/>
                <a:ea typeface="Hanken Grotesk"/>
                <a:cs typeface="Hanken Grotesk"/>
                <a:sym typeface="Hanken Grotesk"/>
              </a:rPr>
              <a:t>If we used traffic data for more years, we could account for seasonality, demographic change, and holiday impact. Anomalies would likely require real-time adjustment to deal with. For us, some error is inevitable due to the </a:t>
            </a:r>
            <a:r>
              <a:rPr i="1" lang="en" sz="1000">
                <a:solidFill>
                  <a:schemeClr val="dk1"/>
                </a:solidFill>
                <a:latin typeface="Hanken Grotesk"/>
                <a:ea typeface="Hanken Grotesk"/>
                <a:cs typeface="Hanken Grotesk"/>
                <a:sym typeface="Hanken Grotesk"/>
              </a:rPr>
              <a:t>novelty</a:t>
            </a:r>
            <a:r>
              <a:rPr lang="en" sz="1000">
                <a:solidFill>
                  <a:schemeClr val="dk1"/>
                </a:solidFill>
                <a:latin typeface="Hanken Grotesk"/>
                <a:ea typeface="Hanken Grotesk"/>
                <a:cs typeface="Hanken Grotesk"/>
                <a:sym typeface="Hanken Grotesk"/>
              </a:rPr>
              <a:t> of the December test environment and only using 2019 data for training.</a:t>
            </a:r>
            <a:endParaRPr sz="1000">
              <a:solidFill>
                <a:schemeClr val="dk1"/>
              </a:solidFill>
              <a:latin typeface="Hanken Grotesk"/>
              <a:ea typeface="Hanken Grotesk"/>
              <a:cs typeface="Hanken Grotesk"/>
              <a:sym typeface="Hanken Grotesk"/>
            </a:endParaRPr>
          </a:p>
        </p:txBody>
      </p:sp>
      <p:sp>
        <p:nvSpPr>
          <p:cNvPr id="1311" name="Google Shape;1311;p113"/>
          <p:cNvSpPr txBox="1"/>
          <p:nvPr>
            <p:ph type="title"/>
          </p:nvPr>
        </p:nvSpPr>
        <p:spPr>
          <a:xfrm>
            <a:off x="457200" y="148575"/>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Limitations</a:t>
            </a:r>
            <a:endParaRPr/>
          </a:p>
        </p:txBody>
      </p:sp>
      <p:sp>
        <p:nvSpPr>
          <p:cNvPr id="1312" name="Google Shape;1312;p113"/>
          <p:cNvSpPr txBox="1"/>
          <p:nvPr/>
        </p:nvSpPr>
        <p:spPr>
          <a:xfrm>
            <a:off x="960150" y="724000"/>
            <a:ext cx="7223700" cy="30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b="1" lang="en" sz="1100">
                <a:solidFill>
                  <a:schemeClr val="dk1"/>
                </a:solidFill>
              </a:rPr>
              <a:t>Avoidance of Temporal Leakage:</a:t>
            </a:r>
            <a:r>
              <a:rPr lang="en" sz="1100">
                <a:solidFill>
                  <a:schemeClr val="dk1"/>
                </a:solidFill>
              </a:rPr>
              <a:t> By strictly partitioning the data chronologically, we ensure that the model has </a:t>
            </a:r>
            <a:r>
              <a:rPr b="1" lang="en" sz="1100">
                <a:solidFill>
                  <a:schemeClr val="dk1"/>
                </a:solidFill>
              </a:rPr>
              <a:t>no knowledge of the future</a:t>
            </a:r>
            <a:r>
              <a:rPr lang="en" sz="1100">
                <a:solidFill>
                  <a:schemeClr val="dk1"/>
                </a:solidFill>
              </a:rPr>
              <a:t> (temporal leakage), guaranteeing that evaluation metrics are </a:t>
            </a:r>
            <a:r>
              <a:rPr b="1" lang="en" sz="1100">
                <a:solidFill>
                  <a:schemeClr val="dk1"/>
                </a:solidFill>
              </a:rPr>
              <a:t>less biased estimates</a:t>
            </a:r>
            <a:r>
              <a:rPr lang="en" sz="1100">
                <a:solidFill>
                  <a:schemeClr val="dk1"/>
                </a:solidFill>
              </a:rPr>
              <a:t> of our model’s performance.</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rPr>
              <a:t>Real-World Applicability:</a:t>
            </a:r>
            <a:r>
              <a:rPr lang="en" sz="1100">
                <a:solidFill>
                  <a:schemeClr val="dk1"/>
                </a:solidFill>
              </a:rPr>
              <a:t> </a:t>
            </a:r>
            <a:r>
              <a:rPr lang="en" sz="1100">
                <a:solidFill>
                  <a:schemeClr val="dk1"/>
                </a:solidFill>
              </a:rPr>
              <a:t>If the model performs well on the December test set, it provides confidence that the important features in the model reflect what factors are associated with changes in traffic volume.</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1100">
                <a:solidFill>
                  <a:schemeClr val="dk1"/>
                </a:solidFill>
              </a:rPr>
              <a:t>Bias and Noise:</a:t>
            </a:r>
            <a:endParaRPr b="1" sz="1100">
              <a:solidFill>
                <a:schemeClr val="dk1"/>
              </a:solidFill>
            </a:endParaRPr>
          </a:p>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grpSp>
        <p:nvGrpSpPr>
          <p:cNvPr id="1313" name="Google Shape;1313;p113"/>
          <p:cNvGrpSpPr/>
          <p:nvPr/>
        </p:nvGrpSpPr>
        <p:grpSpPr>
          <a:xfrm>
            <a:off x="1045524" y="2696713"/>
            <a:ext cx="2653489" cy="678061"/>
            <a:chOff x="3297249" y="1027913"/>
            <a:chExt cx="2653489" cy="678061"/>
          </a:xfrm>
        </p:grpSpPr>
        <p:sp>
          <p:nvSpPr>
            <p:cNvPr id="1314" name="Google Shape;1314;p113"/>
            <p:cNvSpPr/>
            <p:nvPr/>
          </p:nvSpPr>
          <p:spPr>
            <a:xfrm>
              <a:off x="3297249" y="1109874"/>
              <a:ext cx="596100" cy="596100"/>
            </a:xfrm>
            <a:prstGeom prst="ellipse">
              <a:avLst/>
            </a:prstGeom>
            <a:solidFill>
              <a:srgbClr val="E4EA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01</a:t>
              </a:r>
              <a:endParaRPr sz="1800">
                <a:solidFill>
                  <a:srgbClr val="FFFFFF"/>
                </a:solidFill>
              </a:endParaRPr>
            </a:p>
          </p:txBody>
        </p:sp>
        <p:grpSp>
          <p:nvGrpSpPr>
            <p:cNvPr id="1315" name="Google Shape;1315;p113"/>
            <p:cNvGrpSpPr/>
            <p:nvPr/>
          </p:nvGrpSpPr>
          <p:grpSpPr>
            <a:xfrm>
              <a:off x="3969538" y="1027913"/>
              <a:ext cx="1981200" cy="673400"/>
              <a:chOff x="3969538" y="1108675"/>
              <a:chExt cx="1981200" cy="673400"/>
            </a:xfrm>
          </p:grpSpPr>
          <p:sp>
            <p:nvSpPr>
              <p:cNvPr id="1316" name="Google Shape;1316;p113"/>
              <p:cNvSpPr txBox="1"/>
              <p:nvPr/>
            </p:nvSpPr>
            <p:spPr>
              <a:xfrm>
                <a:off x="3969538" y="1108675"/>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Seasonality</a:t>
                </a:r>
                <a:endParaRPr b="1" sz="1800">
                  <a:solidFill>
                    <a:srgbClr val="000000"/>
                  </a:solidFill>
                  <a:latin typeface="Fira Sans Extra Condensed"/>
                  <a:ea typeface="Fira Sans Extra Condensed"/>
                  <a:cs typeface="Fira Sans Extra Condensed"/>
                  <a:sym typeface="Fira Sans Extra Condensed"/>
                </a:endParaRPr>
              </a:p>
            </p:txBody>
          </p:sp>
          <p:sp>
            <p:nvSpPr>
              <p:cNvPr id="1317" name="Google Shape;1317;p113"/>
              <p:cNvSpPr txBox="1"/>
              <p:nvPr/>
            </p:nvSpPr>
            <p:spPr>
              <a:xfrm>
                <a:off x="3969538" y="1450275"/>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000">
                    <a:solidFill>
                      <a:schemeClr val="dk1"/>
                    </a:solidFill>
                  </a:rPr>
                  <a:t>Seasonality dictates travel and commuter volume</a:t>
                </a:r>
                <a:endParaRPr sz="1300">
                  <a:latin typeface="Roboto"/>
                  <a:ea typeface="Roboto"/>
                  <a:cs typeface="Roboto"/>
                  <a:sym typeface="Roboto"/>
                </a:endParaRPr>
              </a:p>
            </p:txBody>
          </p:sp>
        </p:grpSp>
      </p:grpSp>
      <p:grpSp>
        <p:nvGrpSpPr>
          <p:cNvPr id="1318" name="Google Shape;1318;p113"/>
          <p:cNvGrpSpPr/>
          <p:nvPr/>
        </p:nvGrpSpPr>
        <p:grpSpPr>
          <a:xfrm>
            <a:off x="3781625" y="2696713"/>
            <a:ext cx="3111875" cy="678062"/>
            <a:chOff x="6033350" y="1027913"/>
            <a:chExt cx="3111875" cy="678062"/>
          </a:xfrm>
        </p:grpSpPr>
        <p:grpSp>
          <p:nvGrpSpPr>
            <p:cNvPr id="1319" name="Google Shape;1319;p113"/>
            <p:cNvGrpSpPr/>
            <p:nvPr/>
          </p:nvGrpSpPr>
          <p:grpSpPr>
            <a:xfrm>
              <a:off x="6705625" y="1027913"/>
              <a:ext cx="2439600" cy="671263"/>
              <a:chOff x="6053050" y="700371"/>
              <a:chExt cx="2439600" cy="671263"/>
            </a:xfrm>
          </p:grpSpPr>
          <p:sp>
            <p:nvSpPr>
              <p:cNvPr id="1320" name="Google Shape;1320;p113"/>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Holiday Impact</a:t>
                </a:r>
                <a:endParaRPr b="1" sz="1800">
                  <a:solidFill>
                    <a:srgbClr val="000000"/>
                  </a:solidFill>
                  <a:latin typeface="Fira Sans Extra Condensed"/>
                  <a:ea typeface="Fira Sans Extra Condensed"/>
                  <a:cs typeface="Fira Sans Extra Condensed"/>
                  <a:sym typeface="Fira Sans Extra Condensed"/>
                </a:endParaRPr>
              </a:p>
            </p:txBody>
          </p:sp>
          <p:sp>
            <p:nvSpPr>
              <p:cNvPr id="1321" name="Google Shape;1321;p113"/>
              <p:cNvSpPr txBox="1"/>
              <p:nvPr/>
            </p:nvSpPr>
            <p:spPr>
              <a:xfrm>
                <a:off x="6053050" y="1039833"/>
                <a:ext cx="24396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The holiday period potentially impacts traffic patterns</a:t>
                </a:r>
                <a:endParaRPr sz="1000">
                  <a:latin typeface="Roboto"/>
                  <a:ea typeface="Roboto"/>
                  <a:cs typeface="Roboto"/>
                  <a:sym typeface="Roboto"/>
                </a:endParaRPr>
              </a:p>
            </p:txBody>
          </p:sp>
        </p:grpSp>
        <p:sp>
          <p:nvSpPr>
            <p:cNvPr id="1322" name="Google Shape;1322;p113"/>
            <p:cNvSpPr/>
            <p:nvPr/>
          </p:nvSpPr>
          <p:spPr>
            <a:xfrm>
              <a:off x="6033350" y="1109875"/>
              <a:ext cx="596100" cy="596100"/>
            </a:xfrm>
            <a:prstGeom prst="ellipse">
              <a:avLst/>
            </a:prstGeom>
            <a:solidFill>
              <a:srgbClr val="8027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03</a:t>
              </a:r>
              <a:endParaRPr sz="1800">
                <a:solidFill>
                  <a:srgbClr val="FFFFFF"/>
                </a:solidFill>
              </a:endParaRPr>
            </a:p>
          </p:txBody>
        </p:sp>
      </p:grpSp>
      <p:grpSp>
        <p:nvGrpSpPr>
          <p:cNvPr id="1323" name="Google Shape;1323;p113"/>
          <p:cNvGrpSpPr/>
          <p:nvPr/>
        </p:nvGrpSpPr>
        <p:grpSpPr>
          <a:xfrm>
            <a:off x="1045523" y="3634450"/>
            <a:ext cx="2804702" cy="682848"/>
            <a:chOff x="3297248" y="2502850"/>
            <a:chExt cx="2804702" cy="682848"/>
          </a:xfrm>
        </p:grpSpPr>
        <p:grpSp>
          <p:nvGrpSpPr>
            <p:cNvPr id="1324" name="Google Shape;1324;p113"/>
            <p:cNvGrpSpPr/>
            <p:nvPr/>
          </p:nvGrpSpPr>
          <p:grpSpPr>
            <a:xfrm>
              <a:off x="3969548" y="2502850"/>
              <a:ext cx="2132402" cy="673410"/>
              <a:chOff x="3581360" y="1153902"/>
              <a:chExt cx="2132402" cy="673410"/>
            </a:xfrm>
          </p:grpSpPr>
          <p:sp>
            <p:nvSpPr>
              <p:cNvPr id="1325" name="Google Shape;1325;p113"/>
              <p:cNvSpPr txBox="1"/>
              <p:nvPr/>
            </p:nvSpPr>
            <p:spPr>
              <a:xfrm>
                <a:off x="3581362" y="1153902"/>
                <a:ext cx="2132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Demographic change</a:t>
                </a:r>
                <a:endParaRPr b="1" sz="18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1326" name="Google Shape;1326;p113"/>
              <p:cNvSpPr txBox="1"/>
              <p:nvPr/>
            </p:nvSpPr>
            <p:spPr>
              <a:xfrm>
                <a:off x="3581360" y="1495513"/>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Long-term population increases could dramatically impact traffic volume</a:t>
                </a:r>
                <a:endParaRPr sz="1000">
                  <a:latin typeface="Roboto"/>
                  <a:ea typeface="Roboto"/>
                  <a:cs typeface="Roboto"/>
                  <a:sym typeface="Roboto"/>
                </a:endParaRPr>
              </a:p>
            </p:txBody>
          </p:sp>
        </p:grpSp>
        <p:sp>
          <p:nvSpPr>
            <p:cNvPr id="1327" name="Google Shape;1327;p113"/>
            <p:cNvSpPr/>
            <p:nvPr/>
          </p:nvSpPr>
          <p:spPr>
            <a:xfrm>
              <a:off x="3297248" y="2589598"/>
              <a:ext cx="596100" cy="596100"/>
            </a:xfrm>
            <a:prstGeom prst="ellipse">
              <a:avLst/>
            </a:prstGeom>
            <a:solidFill>
              <a:srgbClr val="E99B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02</a:t>
              </a:r>
              <a:endParaRPr sz="1800">
                <a:solidFill>
                  <a:srgbClr val="FFFFFF"/>
                </a:solidFill>
              </a:endParaRPr>
            </a:p>
          </p:txBody>
        </p:sp>
      </p:grpSp>
      <p:grpSp>
        <p:nvGrpSpPr>
          <p:cNvPr id="1328" name="Google Shape;1328;p113"/>
          <p:cNvGrpSpPr/>
          <p:nvPr/>
        </p:nvGrpSpPr>
        <p:grpSpPr>
          <a:xfrm>
            <a:off x="3850200" y="3705640"/>
            <a:ext cx="2653515" cy="711260"/>
            <a:chOff x="6033350" y="2501790"/>
            <a:chExt cx="2653515" cy="711260"/>
          </a:xfrm>
        </p:grpSpPr>
        <p:grpSp>
          <p:nvGrpSpPr>
            <p:cNvPr id="1329" name="Google Shape;1329;p113"/>
            <p:cNvGrpSpPr/>
            <p:nvPr/>
          </p:nvGrpSpPr>
          <p:grpSpPr>
            <a:xfrm>
              <a:off x="6705660" y="2501790"/>
              <a:ext cx="1981204" cy="673400"/>
              <a:chOff x="6705660" y="2628879"/>
              <a:chExt cx="1981204" cy="673400"/>
            </a:xfrm>
          </p:grpSpPr>
          <p:sp>
            <p:nvSpPr>
              <p:cNvPr id="1330" name="Google Shape;1330;p113"/>
              <p:cNvSpPr txBox="1"/>
              <p:nvPr/>
            </p:nvSpPr>
            <p:spPr>
              <a:xfrm>
                <a:off x="6705665" y="2628879"/>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Anomalies</a:t>
                </a:r>
                <a:endParaRPr b="1" sz="18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1331" name="Google Shape;1331;p113"/>
              <p:cNvSpPr txBox="1"/>
              <p:nvPr/>
            </p:nvSpPr>
            <p:spPr>
              <a:xfrm>
                <a:off x="6705660" y="2970479"/>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Natural disasters, road closures, and pandemics can disrupt usual trends</a:t>
                </a:r>
                <a:endParaRPr sz="1000">
                  <a:latin typeface="Roboto"/>
                  <a:ea typeface="Roboto"/>
                  <a:cs typeface="Roboto"/>
                  <a:sym typeface="Roboto"/>
                </a:endParaRPr>
              </a:p>
            </p:txBody>
          </p:sp>
        </p:grpSp>
        <p:sp>
          <p:nvSpPr>
            <p:cNvPr id="1332" name="Google Shape;1332;p113"/>
            <p:cNvSpPr/>
            <p:nvPr/>
          </p:nvSpPr>
          <p:spPr>
            <a:xfrm>
              <a:off x="6033350" y="2616950"/>
              <a:ext cx="596100" cy="596100"/>
            </a:xfrm>
            <a:prstGeom prst="ellipse">
              <a:avLst/>
            </a:prstGeom>
            <a:solidFill>
              <a:srgbClr val="2776E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04</a:t>
              </a:r>
              <a:endParaRPr sz="1800">
                <a:solidFill>
                  <a:srgbClr val="FFFFFF"/>
                </a:solidFill>
              </a:endParaRPr>
            </a:p>
          </p:txBody>
        </p:sp>
      </p:grpSp>
      <p:grpSp>
        <p:nvGrpSpPr>
          <p:cNvPr id="1333" name="Google Shape;1333;p113"/>
          <p:cNvGrpSpPr/>
          <p:nvPr/>
        </p:nvGrpSpPr>
        <p:grpSpPr>
          <a:xfrm>
            <a:off x="708582" y="4317308"/>
            <a:ext cx="416956" cy="371365"/>
            <a:chOff x="1188850" y="432475"/>
            <a:chExt cx="1188925" cy="1058925"/>
          </a:xfrm>
        </p:grpSpPr>
        <p:sp>
          <p:nvSpPr>
            <p:cNvPr id="1334" name="Google Shape;1334;p113"/>
            <p:cNvSpPr/>
            <p:nvPr/>
          </p:nvSpPr>
          <p:spPr>
            <a:xfrm>
              <a:off x="1746975" y="1078000"/>
              <a:ext cx="458525" cy="413400"/>
            </a:xfrm>
            <a:custGeom>
              <a:rect b="b" l="l" r="r" t="t"/>
              <a:pathLst>
                <a:path extrusionOk="0" h="16536" w="18341">
                  <a:moveTo>
                    <a:pt x="0" y="0"/>
                  </a:moveTo>
                  <a:lnTo>
                    <a:pt x="13845" y="15959"/>
                  </a:lnTo>
                  <a:lnTo>
                    <a:pt x="14025" y="16087"/>
                  </a:lnTo>
                  <a:lnTo>
                    <a:pt x="14204" y="16189"/>
                  </a:lnTo>
                  <a:lnTo>
                    <a:pt x="14383" y="16279"/>
                  </a:lnTo>
                  <a:lnTo>
                    <a:pt x="14575" y="16369"/>
                  </a:lnTo>
                  <a:lnTo>
                    <a:pt x="14755" y="16433"/>
                  </a:lnTo>
                  <a:lnTo>
                    <a:pt x="14947" y="16471"/>
                  </a:lnTo>
                  <a:lnTo>
                    <a:pt x="15139" y="16509"/>
                  </a:lnTo>
                  <a:lnTo>
                    <a:pt x="15331" y="16535"/>
                  </a:lnTo>
                  <a:lnTo>
                    <a:pt x="15702" y="16535"/>
                  </a:lnTo>
                  <a:lnTo>
                    <a:pt x="15895" y="16522"/>
                  </a:lnTo>
                  <a:lnTo>
                    <a:pt x="16074" y="16484"/>
                  </a:lnTo>
                  <a:lnTo>
                    <a:pt x="16266" y="16445"/>
                  </a:lnTo>
                  <a:lnTo>
                    <a:pt x="16445" y="16394"/>
                  </a:lnTo>
                  <a:lnTo>
                    <a:pt x="16612" y="16330"/>
                  </a:lnTo>
                  <a:lnTo>
                    <a:pt x="16791" y="16241"/>
                  </a:lnTo>
                  <a:lnTo>
                    <a:pt x="16958" y="16164"/>
                  </a:lnTo>
                  <a:lnTo>
                    <a:pt x="17111" y="16061"/>
                  </a:lnTo>
                  <a:lnTo>
                    <a:pt x="17265" y="15946"/>
                  </a:lnTo>
                  <a:lnTo>
                    <a:pt x="17406" y="15831"/>
                  </a:lnTo>
                  <a:lnTo>
                    <a:pt x="17547" y="15703"/>
                  </a:lnTo>
                  <a:lnTo>
                    <a:pt x="17675" y="15562"/>
                  </a:lnTo>
                  <a:lnTo>
                    <a:pt x="17790" y="15421"/>
                  </a:lnTo>
                  <a:lnTo>
                    <a:pt x="17905" y="15267"/>
                  </a:lnTo>
                  <a:lnTo>
                    <a:pt x="17995" y="15101"/>
                  </a:lnTo>
                  <a:lnTo>
                    <a:pt x="18085" y="14921"/>
                  </a:lnTo>
                  <a:lnTo>
                    <a:pt x="18162" y="14742"/>
                  </a:lnTo>
                  <a:lnTo>
                    <a:pt x="18226" y="14563"/>
                  </a:lnTo>
                  <a:lnTo>
                    <a:pt x="18277" y="14371"/>
                  </a:lnTo>
                  <a:lnTo>
                    <a:pt x="18315" y="14166"/>
                  </a:lnTo>
                  <a:lnTo>
                    <a:pt x="18341" y="13961"/>
                  </a:lnTo>
                  <a:lnTo>
                    <a:pt x="18341" y="13743"/>
                  </a:lnTo>
                  <a:lnTo>
                    <a:pt x="18341" y="0"/>
                  </a:lnTo>
                  <a:close/>
                </a:path>
              </a:pathLst>
            </a:custGeom>
            <a:solidFill>
              <a:srgbClr val="FF7559"/>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35" name="Google Shape;1335;p113"/>
            <p:cNvSpPr/>
            <p:nvPr/>
          </p:nvSpPr>
          <p:spPr>
            <a:xfrm>
              <a:off x="1559650" y="861850"/>
              <a:ext cx="746075" cy="429725"/>
            </a:xfrm>
            <a:custGeom>
              <a:rect b="b" l="l" r="r" t="t"/>
              <a:pathLst>
                <a:path extrusionOk="0" h="17189" w="29843">
                  <a:moveTo>
                    <a:pt x="6699" y="1"/>
                  </a:moveTo>
                  <a:lnTo>
                    <a:pt x="6353" y="14"/>
                  </a:lnTo>
                  <a:lnTo>
                    <a:pt x="6007" y="39"/>
                  </a:lnTo>
                  <a:lnTo>
                    <a:pt x="5674" y="78"/>
                  </a:lnTo>
                  <a:lnTo>
                    <a:pt x="5354" y="142"/>
                  </a:lnTo>
                  <a:lnTo>
                    <a:pt x="5021" y="206"/>
                  </a:lnTo>
                  <a:lnTo>
                    <a:pt x="4701" y="295"/>
                  </a:lnTo>
                  <a:lnTo>
                    <a:pt x="4394" y="411"/>
                  </a:lnTo>
                  <a:lnTo>
                    <a:pt x="4086" y="526"/>
                  </a:lnTo>
                  <a:lnTo>
                    <a:pt x="3792" y="667"/>
                  </a:lnTo>
                  <a:lnTo>
                    <a:pt x="3510" y="808"/>
                  </a:lnTo>
                  <a:lnTo>
                    <a:pt x="3228" y="974"/>
                  </a:lnTo>
                  <a:lnTo>
                    <a:pt x="2959" y="1141"/>
                  </a:lnTo>
                  <a:lnTo>
                    <a:pt x="2690" y="1333"/>
                  </a:lnTo>
                  <a:lnTo>
                    <a:pt x="2434" y="1525"/>
                  </a:lnTo>
                  <a:lnTo>
                    <a:pt x="2191" y="1743"/>
                  </a:lnTo>
                  <a:lnTo>
                    <a:pt x="1960" y="1960"/>
                  </a:lnTo>
                  <a:lnTo>
                    <a:pt x="1742" y="2191"/>
                  </a:lnTo>
                  <a:lnTo>
                    <a:pt x="1537" y="2434"/>
                  </a:lnTo>
                  <a:lnTo>
                    <a:pt x="1332" y="2690"/>
                  </a:lnTo>
                  <a:lnTo>
                    <a:pt x="1140" y="2947"/>
                  </a:lnTo>
                  <a:lnTo>
                    <a:pt x="974" y="3228"/>
                  </a:lnTo>
                  <a:lnTo>
                    <a:pt x="807" y="3510"/>
                  </a:lnTo>
                  <a:lnTo>
                    <a:pt x="666" y="3792"/>
                  </a:lnTo>
                  <a:lnTo>
                    <a:pt x="526" y="4087"/>
                  </a:lnTo>
                  <a:lnTo>
                    <a:pt x="410" y="4394"/>
                  </a:lnTo>
                  <a:lnTo>
                    <a:pt x="308" y="4701"/>
                  </a:lnTo>
                  <a:lnTo>
                    <a:pt x="218" y="5021"/>
                  </a:lnTo>
                  <a:lnTo>
                    <a:pt x="141" y="5342"/>
                  </a:lnTo>
                  <a:lnTo>
                    <a:pt x="77" y="5675"/>
                  </a:lnTo>
                  <a:lnTo>
                    <a:pt x="39" y="6008"/>
                  </a:lnTo>
                  <a:lnTo>
                    <a:pt x="13" y="6354"/>
                  </a:lnTo>
                  <a:lnTo>
                    <a:pt x="0" y="6699"/>
                  </a:lnTo>
                  <a:lnTo>
                    <a:pt x="0" y="10490"/>
                  </a:lnTo>
                  <a:lnTo>
                    <a:pt x="13" y="10836"/>
                  </a:lnTo>
                  <a:lnTo>
                    <a:pt x="39" y="11182"/>
                  </a:lnTo>
                  <a:lnTo>
                    <a:pt x="77" y="11515"/>
                  </a:lnTo>
                  <a:lnTo>
                    <a:pt x="141" y="11848"/>
                  </a:lnTo>
                  <a:lnTo>
                    <a:pt x="218" y="12168"/>
                  </a:lnTo>
                  <a:lnTo>
                    <a:pt x="308" y="12488"/>
                  </a:lnTo>
                  <a:lnTo>
                    <a:pt x="410" y="12796"/>
                  </a:lnTo>
                  <a:lnTo>
                    <a:pt x="526" y="13103"/>
                  </a:lnTo>
                  <a:lnTo>
                    <a:pt x="666" y="13398"/>
                  </a:lnTo>
                  <a:lnTo>
                    <a:pt x="807" y="13680"/>
                  </a:lnTo>
                  <a:lnTo>
                    <a:pt x="974" y="13961"/>
                  </a:lnTo>
                  <a:lnTo>
                    <a:pt x="1140" y="14230"/>
                  </a:lnTo>
                  <a:lnTo>
                    <a:pt x="1332" y="14499"/>
                  </a:lnTo>
                  <a:lnTo>
                    <a:pt x="1537" y="14755"/>
                  </a:lnTo>
                  <a:lnTo>
                    <a:pt x="1742" y="14999"/>
                  </a:lnTo>
                  <a:lnTo>
                    <a:pt x="1960" y="15229"/>
                  </a:lnTo>
                  <a:lnTo>
                    <a:pt x="2191" y="15447"/>
                  </a:lnTo>
                  <a:lnTo>
                    <a:pt x="2434" y="15665"/>
                  </a:lnTo>
                  <a:lnTo>
                    <a:pt x="2690" y="15857"/>
                  </a:lnTo>
                  <a:lnTo>
                    <a:pt x="2959" y="16049"/>
                  </a:lnTo>
                  <a:lnTo>
                    <a:pt x="3228" y="16216"/>
                  </a:lnTo>
                  <a:lnTo>
                    <a:pt x="3510" y="16382"/>
                  </a:lnTo>
                  <a:lnTo>
                    <a:pt x="3792" y="16523"/>
                  </a:lnTo>
                  <a:lnTo>
                    <a:pt x="4086" y="16664"/>
                  </a:lnTo>
                  <a:lnTo>
                    <a:pt x="4394" y="16779"/>
                  </a:lnTo>
                  <a:lnTo>
                    <a:pt x="4701" y="16882"/>
                  </a:lnTo>
                  <a:lnTo>
                    <a:pt x="5021" y="16971"/>
                  </a:lnTo>
                  <a:lnTo>
                    <a:pt x="5354" y="17048"/>
                  </a:lnTo>
                  <a:lnTo>
                    <a:pt x="5674" y="17112"/>
                  </a:lnTo>
                  <a:lnTo>
                    <a:pt x="6007" y="17151"/>
                  </a:lnTo>
                  <a:lnTo>
                    <a:pt x="6353" y="17176"/>
                  </a:lnTo>
                  <a:lnTo>
                    <a:pt x="6699" y="17189"/>
                  </a:lnTo>
                  <a:lnTo>
                    <a:pt x="23144" y="17189"/>
                  </a:lnTo>
                  <a:lnTo>
                    <a:pt x="23490" y="17176"/>
                  </a:lnTo>
                  <a:lnTo>
                    <a:pt x="23836" y="17151"/>
                  </a:lnTo>
                  <a:lnTo>
                    <a:pt x="24169" y="17112"/>
                  </a:lnTo>
                  <a:lnTo>
                    <a:pt x="24502" y="17048"/>
                  </a:lnTo>
                  <a:lnTo>
                    <a:pt x="24822" y="16971"/>
                  </a:lnTo>
                  <a:lnTo>
                    <a:pt x="25142" y="16882"/>
                  </a:lnTo>
                  <a:lnTo>
                    <a:pt x="25450" y="16779"/>
                  </a:lnTo>
                  <a:lnTo>
                    <a:pt x="25757" y="16664"/>
                  </a:lnTo>
                  <a:lnTo>
                    <a:pt x="26052" y="16523"/>
                  </a:lnTo>
                  <a:lnTo>
                    <a:pt x="26333" y="16382"/>
                  </a:lnTo>
                  <a:lnTo>
                    <a:pt x="26615" y="16216"/>
                  </a:lnTo>
                  <a:lnTo>
                    <a:pt x="26897" y="16049"/>
                  </a:lnTo>
                  <a:lnTo>
                    <a:pt x="27153" y="15857"/>
                  </a:lnTo>
                  <a:lnTo>
                    <a:pt x="27409" y="15665"/>
                  </a:lnTo>
                  <a:lnTo>
                    <a:pt x="27653" y="15447"/>
                  </a:lnTo>
                  <a:lnTo>
                    <a:pt x="27883" y="15229"/>
                  </a:lnTo>
                  <a:lnTo>
                    <a:pt x="28101" y="14999"/>
                  </a:lnTo>
                  <a:lnTo>
                    <a:pt x="28319" y="14755"/>
                  </a:lnTo>
                  <a:lnTo>
                    <a:pt x="28511" y="14499"/>
                  </a:lnTo>
                  <a:lnTo>
                    <a:pt x="28703" y="14230"/>
                  </a:lnTo>
                  <a:lnTo>
                    <a:pt x="28869" y="13961"/>
                  </a:lnTo>
                  <a:lnTo>
                    <a:pt x="29036" y="13680"/>
                  </a:lnTo>
                  <a:lnTo>
                    <a:pt x="29190" y="13398"/>
                  </a:lnTo>
                  <a:lnTo>
                    <a:pt x="29318" y="13103"/>
                  </a:lnTo>
                  <a:lnTo>
                    <a:pt x="29433" y="12796"/>
                  </a:lnTo>
                  <a:lnTo>
                    <a:pt x="29548" y="12488"/>
                  </a:lnTo>
                  <a:lnTo>
                    <a:pt x="29638" y="12168"/>
                  </a:lnTo>
                  <a:lnTo>
                    <a:pt x="29702" y="11848"/>
                  </a:lnTo>
                  <a:lnTo>
                    <a:pt x="29766" y="11515"/>
                  </a:lnTo>
                  <a:lnTo>
                    <a:pt x="29804" y="11182"/>
                  </a:lnTo>
                  <a:lnTo>
                    <a:pt x="29830" y="10836"/>
                  </a:lnTo>
                  <a:lnTo>
                    <a:pt x="29843" y="10490"/>
                  </a:lnTo>
                  <a:lnTo>
                    <a:pt x="29843" y="6699"/>
                  </a:lnTo>
                  <a:lnTo>
                    <a:pt x="29830" y="6354"/>
                  </a:lnTo>
                  <a:lnTo>
                    <a:pt x="29804" y="6008"/>
                  </a:lnTo>
                  <a:lnTo>
                    <a:pt x="29766" y="5675"/>
                  </a:lnTo>
                  <a:lnTo>
                    <a:pt x="29702" y="5342"/>
                  </a:lnTo>
                  <a:lnTo>
                    <a:pt x="29638" y="5021"/>
                  </a:lnTo>
                  <a:lnTo>
                    <a:pt x="29548" y="4701"/>
                  </a:lnTo>
                  <a:lnTo>
                    <a:pt x="29433" y="4394"/>
                  </a:lnTo>
                  <a:lnTo>
                    <a:pt x="29318" y="4087"/>
                  </a:lnTo>
                  <a:lnTo>
                    <a:pt x="29190" y="3792"/>
                  </a:lnTo>
                  <a:lnTo>
                    <a:pt x="29036" y="3510"/>
                  </a:lnTo>
                  <a:lnTo>
                    <a:pt x="28869" y="3228"/>
                  </a:lnTo>
                  <a:lnTo>
                    <a:pt x="28703" y="2947"/>
                  </a:lnTo>
                  <a:lnTo>
                    <a:pt x="28511" y="2690"/>
                  </a:lnTo>
                  <a:lnTo>
                    <a:pt x="28319" y="2434"/>
                  </a:lnTo>
                  <a:lnTo>
                    <a:pt x="28101" y="2191"/>
                  </a:lnTo>
                  <a:lnTo>
                    <a:pt x="27883" y="1960"/>
                  </a:lnTo>
                  <a:lnTo>
                    <a:pt x="27653" y="1743"/>
                  </a:lnTo>
                  <a:lnTo>
                    <a:pt x="27409" y="1525"/>
                  </a:lnTo>
                  <a:lnTo>
                    <a:pt x="27153" y="1333"/>
                  </a:lnTo>
                  <a:lnTo>
                    <a:pt x="26897" y="1141"/>
                  </a:lnTo>
                  <a:lnTo>
                    <a:pt x="26615" y="974"/>
                  </a:lnTo>
                  <a:lnTo>
                    <a:pt x="26333" y="808"/>
                  </a:lnTo>
                  <a:lnTo>
                    <a:pt x="26052" y="667"/>
                  </a:lnTo>
                  <a:lnTo>
                    <a:pt x="25757" y="526"/>
                  </a:lnTo>
                  <a:lnTo>
                    <a:pt x="25450" y="411"/>
                  </a:lnTo>
                  <a:lnTo>
                    <a:pt x="25142" y="295"/>
                  </a:lnTo>
                  <a:lnTo>
                    <a:pt x="24822" y="206"/>
                  </a:lnTo>
                  <a:lnTo>
                    <a:pt x="24502" y="142"/>
                  </a:lnTo>
                  <a:lnTo>
                    <a:pt x="24169" y="78"/>
                  </a:lnTo>
                  <a:lnTo>
                    <a:pt x="23836" y="39"/>
                  </a:lnTo>
                  <a:lnTo>
                    <a:pt x="23490" y="14"/>
                  </a:lnTo>
                  <a:lnTo>
                    <a:pt x="23144" y="1"/>
                  </a:lnTo>
                  <a:close/>
                </a:path>
              </a:pathLst>
            </a:custGeom>
            <a:solidFill>
              <a:schemeClr val="accent5"/>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36" name="Google Shape;1336;p113"/>
            <p:cNvSpPr/>
            <p:nvPr/>
          </p:nvSpPr>
          <p:spPr>
            <a:xfrm>
              <a:off x="1188850" y="444325"/>
              <a:ext cx="1188925" cy="915150"/>
            </a:xfrm>
            <a:custGeom>
              <a:rect b="b" l="l" r="r" t="t"/>
              <a:pathLst>
                <a:path extrusionOk="0" h="36606" w="47557">
                  <a:moveTo>
                    <a:pt x="18560" y="0"/>
                  </a:moveTo>
                  <a:lnTo>
                    <a:pt x="18239" y="13"/>
                  </a:lnTo>
                  <a:lnTo>
                    <a:pt x="17932" y="52"/>
                  </a:lnTo>
                  <a:lnTo>
                    <a:pt x="17625" y="90"/>
                  </a:lnTo>
                  <a:lnTo>
                    <a:pt x="17317" y="128"/>
                  </a:lnTo>
                  <a:lnTo>
                    <a:pt x="17010" y="192"/>
                  </a:lnTo>
                  <a:lnTo>
                    <a:pt x="16715" y="256"/>
                  </a:lnTo>
                  <a:lnTo>
                    <a:pt x="16421" y="346"/>
                  </a:lnTo>
                  <a:lnTo>
                    <a:pt x="16126" y="436"/>
                  </a:lnTo>
                  <a:lnTo>
                    <a:pt x="15844" y="525"/>
                  </a:lnTo>
                  <a:lnTo>
                    <a:pt x="15562" y="641"/>
                  </a:lnTo>
                  <a:lnTo>
                    <a:pt x="15281" y="756"/>
                  </a:lnTo>
                  <a:lnTo>
                    <a:pt x="15012" y="884"/>
                  </a:lnTo>
                  <a:lnTo>
                    <a:pt x="14743" y="1012"/>
                  </a:lnTo>
                  <a:lnTo>
                    <a:pt x="14487" y="1166"/>
                  </a:lnTo>
                  <a:lnTo>
                    <a:pt x="14230" y="1319"/>
                  </a:lnTo>
                  <a:lnTo>
                    <a:pt x="13974" y="1473"/>
                  </a:lnTo>
                  <a:lnTo>
                    <a:pt x="13731" y="1640"/>
                  </a:lnTo>
                  <a:lnTo>
                    <a:pt x="13488" y="1819"/>
                  </a:lnTo>
                  <a:lnTo>
                    <a:pt x="13257" y="2011"/>
                  </a:lnTo>
                  <a:lnTo>
                    <a:pt x="13039" y="2203"/>
                  </a:lnTo>
                  <a:lnTo>
                    <a:pt x="12822" y="2395"/>
                  </a:lnTo>
                  <a:lnTo>
                    <a:pt x="12604" y="2600"/>
                  </a:lnTo>
                  <a:lnTo>
                    <a:pt x="12399" y="2818"/>
                  </a:lnTo>
                  <a:lnTo>
                    <a:pt x="12194" y="3036"/>
                  </a:lnTo>
                  <a:lnTo>
                    <a:pt x="12015" y="3266"/>
                  </a:lnTo>
                  <a:lnTo>
                    <a:pt x="11823" y="3497"/>
                  </a:lnTo>
                  <a:lnTo>
                    <a:pt x="11656" y="3740"/>
                  </a:lnTo>
                  <a:lnTo>
                    <a:pt x="11477" y="3984"/>
                  </a:lnTo>
                  <a:lnTo>
                    <a:pt x="11323" y="4227"/>
                  </a:lnTo>
                  <a:lnTo>
                    <a:pt x="11169" y="4483"/>
                  </a:lnTo>
                  <a:lnTo>
                    <a:pt x="11028" y="4752"/>
                  </a:lnTo>
                  <a:lnTo>
                    <a:pt x="10772" y="4714"/>
                  </a:lnTo>
                  <a:lnTo>
                    <a:pt x="10503" y="4675"/>
                  </a:lnTo>
                  <a:lnTo>
                    <a:pt x="10234" y="4650"/>
                  </a:lnTo>
                  <a:lnTo>
                    <a:pt x="9965" y="4650"/>
                  </a:lnTo>
                  <a:lnTo>
                    <a:pt x="9671" y="4662"/>
                  </a:lnTo>
                  <a:lnTo>
                    <a:pt x="9376" y="4675"/>
                  </a:lnTo>
                  <a:lnTo>
                    <a:pt x="9095" y="4714"/>
                  </a:lnTo>
                  <a:lnTo>
                    <a:pt x="8813" y="4765"/>
                  </a:lnTo>
                  <a:lnTo>
                    <a:pt x="8544" y="4829"/>
                  </a:lnTo>
                  <a:lnTo>
                    <a:pt x="8275" y="4906"/>
                  </a:lnTo>
                  <a:lnTo>
                    <a:pt x="8006" y="4995"/>
                  </a:lnTo>
                  <a:lnTo>
                    <a:pt x="7750" y="5098"/>
                  </a:lnTo>
                  <a:lnTo>
                    <a:pt x="7494" y="5213"/>
                  </a:lnTo>
                  <a:lnTo>
                    <a:pt x="7250" y="5341"/>
                  </a:lnTo>
                  <a:lnTo>
                    <a:pt x="7007" y="5469"/>
                  </a:lnTo>
                  <a:lnTo>
                    <a:pt x="6776" y="5623"/>
                  </a:lnTo>
                  <a:lnTo>
                    <a:pt x="6559" y="5777"/>
                  </a:lnTo>
                  <a:lnTo>
                    <a:pt x="6341" y="5943"/>
                  </a:lnTo>
                  <a:lnTo>
                    <a:pt x="6136" y="6122"/>
                  </a:lnTo>
                  <a:lnTo>
                    <a:pt x="5944" y="6315"/>
                  </a:lnTo>
                  <a:lnTo>
                    <a:pt x="5752" y="6520"/>
                  </a:lnTo>
                  <a:lnTo>
                    <a:pt x="5572" y="6724"/>
                  </a:lnTo>
                  <a:lnTo>
                    <a:pt x="5406" y="6942"/>
                  </a:lnTo>
                  <a:lnTo>
                    <a:pt x="5239" y="7160"/>
                  </a:lnTo>
                  <a:lnTo>
                    <a:pt x="5098" y="7390"/>
                  </a:lnTo>
                  <a:lnTo>
                    <a:pt x="4958" y="7634"/>
                  </a:lnTo>
                  <a:lnTo>
                    <a:pt x="4829" y="7877"/>
                  </a:lnTo>
                  <a:lnTo>
                    <a:pt x="4714" y="8120"/>
                  </a:lnTo>
                  <a:lnTo>
                    <a:pt x="4612" y="8389"/>
                  </a:lnTo>
                  <a:lnTo>
                    <a:pt x="4522" y="8646"/>
                  </a:lnTo>
                  <a:lnTo>
                    <a:pt x="4445" y="8915"/>
                  </a:lnTo>
                  <a:lnTo>
                    <a:pt x="4381" y="9196"/>
                  </a:lnTo>
                  <a:lnTo>
                    <a:pt x="4330" y="9478"/>
                  </a:lnTo>
                  <a:lnTo>
                    <a:pt x="4304" y="9760"/>
                  </a:lnTo>
                  <a:lnTo>
                    <a:pt x="4279" y="10054"/>
                  </a:lnTo>
                  <a:lnTo>
                    <a:pt x="4266" y="10349"/>
                  </a:lnTo>
                  <a:lnTo>
                    <a:pt x="4279" y="10618"/>
                  </a:lnTo>
                  <a:lnTo>
                    <a:pt x="4292" y="10887"/>
                  </a:lnTo>
                  <a:lnTo>
                    <a:pt x="4330" y="11156"/>
                  </a:lnTo>
                  <a:lnTo>
                    <a:pt x="4381" y="11425"/>
                  </a:lnTo>
                  <a:lnTo>
                    <a:pt x="4138" y="11579"/>
                  </a:lnTo>
                  <a:lnTo>
                    <a:pt x="3895" y="11732"/>
                  </a:lnTo>
                  <a:lnTo>
                    <a:pt x="3664" y="11899"/>
                  </a:lnTo>
                  <a:lnTo>
                    <a:pt x="3433" y="12078"/>
                  </a:lnTo>
                  <a:lnTo>
                    <a:pt x="3216" y="12257"/>
                  </a:lnTo>
                  <a:lnTo>
                    <a:pt x="2998" y="12450"/>
                  </a:lnTo>
                  <a:lnTo>
                    <a:pt x="2793" y="12642"/>
                  </a:lnTo>
                  <a:lnTo>
                    <a:pt x="2588" y="12834"/>
                  </a:lnTo>
                  <a:lnTo>
                    <a:pt x="2396" y="13039"/>
                  </a:lnTo>
                  <a:lnTo>
                    <a:pt x="2204" y="13256"/>
                  </a:lnTo>
                  <a:lnTo>
                    <a:pt x="2012" y="13474"/>
                  </a:lnTo>
                  <a:lnTo>
                    <a:pt x="1845" y="13705"/>
                  </a:lnTo>
                  <a:lnTo>
                    <a:pt x="1666" y="13922"/>
                  </a:lnTo>
                  <a:lnTo>
                    <a:pt x="1512" y="14166"/>
                  </a:lnTo>
                  <a:lnTo>
                    <a:pt x="1359" y="14409"/>
                  </a:lnTo>
                  <a:lnTo>
                    <a:pt x="1205" y="14653"/>
                  </a:lnTo>
                  <a:lnTo>
                    <a:pt x="1064" y="14896"/>
                  </a:lnTo>
                  <a:lnTo>
                    <a:pt x="936" y="15152"/>
                  </a:lnTo>
                  <a:lnTo>
                    <a:pt x="808" y="15421"/>
                  </a:lnTo>
                  <a:lnTo>
                    <a:pt x="693" y="15677"/>
                  </a:lnTo>
                  <a:lnTo>
                    <a:pt x="590" y="15946"/>
                  </a:lnTo>
                  <a:lnTo>
                    <a:pt x="488" y="16215"/>
                  </a:lnTo>
                  <a:lnTo>
                    <a:pt x="398" y="16497"/>
                  </a:lnTo>
                  <a:lnTo>
                    <a:pt x="321" y="16779"/>
                  </a:lnTo>
                  <a:lnTo>
                    <a:pt x="244" y="17060"/>
                  </a:lnTo>
                  <a:lnTo>
                    <a:pt x="180" y="17355"/>
                  </a:lnTo>
                  <a:lnTo>
                    <a:pt x="129" y="17650"/>
                  </a:lnTo>
                  <a:lnTo>
                    <a:pt x="78" y="17944"/>
                  </a:lnTo>
                  <a:lnTo>
                    <a:pt x="39" y="18239"/>
                  </a:lnTo>
                  <a:lnTo>
                    <a:pt x="14" y="18533"/>
                  </a:lnTo>
                  <a:lnTo>
                    <a:pt x="1" y="18841"/>
                  </a:lnTo>
                  <a:lnTo>
                    <a:pt x="1" y="19148"/>
                  </a:lnTo>
                  <a:lnTo>
                    <a:pt x="1" y="19468"/>
                  </a:lnTo>
                  <a:lnTo>
                    <a:pt x="27" y="19788"/>
                  </a:lnTo>
                  <a:lnTo>
                    <a:pt x="52" y="20096"/>
                  </a:lnTo>
                  <a:lnTo>
                    <a:pt x="91" y="20403"/>
                  </a:lnTo>
                  <a:lnTo>
                    <a:pt x="129" y="20711"/>
                  </a:lnTo>
                  <a:lnTo>
                    <a:pt x="193" y="21018"/>
                  </a:lnTo>
                  <a:lnTo>
                    <a:pt x="257" y="21313"/>
                  </a:lnTo>
                  <a:lnTo>
                    <a:pt x="334" y="21607"/>
                  </a:lnTo>
                  <a:lnTo>
                    <a:pt x="424" y="21902"/>
                  </a:lnTo>
                  <a:lnTo>
                    <a:pt x="526" y="22184"/>
                  </a:lnTo>
                  <a:lnTo>
                    <a:pt x="629" y="22465"/>
                  </a:lnTo>
                  <a:lnTo>
                    <a:pt x="744" y="22747"/>
                  </a:lnTo>
                  <a:lnTo>
                    <a:pt x="872" y="23016"/>
                  </a:lnTo>
                  <a:lnTo>
                    <a:pt x="1000" y="23285"/>
                  </a:lnTo>
                  <a:lnTo>
                    <a:pt x="1154" y="23554"/>
                  </a:lnTo>
                  <a:lnTo>
                    <a:pt x="1295" y="23810"/>
                  </a:lnTo>
                  <a:lnTo>
                    <a:pt x="1461" y="24066"/>
                  </a:lnTo>
                  <a:lnTo>
                    <a:pt x="1628" y="24310"/>
                  </a:lnTo>
                  <a:lnTo>
                    <a:pt x="1794" y="24553"/>
                  </a:lnTo>
                  <a:lnTo>
                    <a:pt x="1986" y="24784"/>
                  </a:lnTo>
                  <a:lnTo>
                    <a:pt x="2165" y="25014"/>
                  </a:lnTo>
                  <a:lnTo>
                    <a:pt x="2370" y="25232"/>
                  </a:lnTo>
                  <a:lnTo>
                    <a:pt x="2575" y="25450"/>
                  </a:lnTo>
                  <a:lnTo>
                    <a:pt x="2780" y="25655"/>
                  </a:lnTo>
                  <a:lnTo>
                    <a:pt x="2998" y="25859"/>
                  </a:lnTo>
                  <a:lnTo>
                    <a:pt x="3229" y="26052"/>
                  </a:lnTo>
                  <a:lnTo>
                    <a:pt x="3459" y="26244"/>
                  </a:lnTo>
                  <a:lnTo>
                    <a:pt x="3690" y="26423"/>
                  </a:lnTo>
                  <a:lnTo>
                    <a:pt x="3933" y="26589"/>
                  </a:lnTo>
                  <a:lnTo>
                    <a:pt x="4176" y="26756"/>
                  </a:lnTo>
                  <a:lnTo>
                    <a:pt x="4432" y="26910"/>
                  </a:lnTo>
                  <a:lnTo>
                    <a:pt x="4701" y="27063"/>
                  </a:lnTo>
                  <a:lnTo>
                    <a:pt x="4599" y="27320"/>
                  </a:lnTo>
                  <a:lnTo>
                    <a:pt x="4509" y="27576"/>
                  </a:lnTo>
                  <a:lnTo>
                    <a:pt x="4445" y="27832"/>
                  </a:lnTo>
                  <a:lnTo>
                    <a:pt x="4381" y="28101"/>
                  </a:lnTo>
                  <a:lnTo>
                    <a:pt x="4330" y="28370"/>
                  </a:lnTo>
                  <a:lnTo>
                    <a:pt x="4304" y="28652"/>
                  </a:lnTo>
                  <a:lnTo>
                    <a:pt x="4279" y="28933"/>
                  </a:lnTo>
                  <a:lnTo>
                    <a:pt x="4266" y="29215"/>
                  </a:lnTo>
                  <a:lnTo>
                    <a:pt x="4279" y="29510"/>
                  </a:lnTo>
                  <a:lnTo>
                    <a:pt x="4304" y="29804"/>
                  </a:lnTo>
                  <a:lnTo>
                    <a:pt x="4330" y="30086"/>
                  </a:lnTo>
                  <a:lnTo>
                    <a:pt x="4381" y="30368"/>
                  </a:lnTo>
                  <a:lnTo>
                    <a:pt x="4445" y="30637"/>
                  </a:lnTo>
                  <a:lnTo>
                    <a:pt x="4522" y="30906"/>
                  </a:lnTo>
                  <a:lnTo>
                    <a:pt x="4612" y="31175"/>
                  </a:lnTo>
                  <a:lnTo>
                    <a:pt x="4714" y="31431"/>
                  </a:lnTo>
                  <a:lnTo>
                    <a:pt x="4829" y="31687"/>
                  </a:lnTo>
                  <a:lnTo>
                    <a:pt x="4958" y="31930"/>
                  </a:lnTo>
                  <a:lnTo>
                    <a:pt x="5098" y="32174"/>
                  </a:lnTo>
                  <a:lnTo>
                    <a:pt x="5239" y="32404"/>
                  </a:lnTo>
                  <a:lnTo>
                    <a:pt x="5406" y="32622"/>
                  </a:lnTo>
                  <a:lnTo>
                    <a:pt x="5572" y="32840"/>
                  </a:lnTo>
                  <a:lnTo>
                    <a:pt x="5752" y="33045"/>
                  </a:lnTo>
                  <a:lnTo>
                    <a:pt x="5944" y="33250"/>
                  </a:lnTo>
                  <a:lnTo>
                    <a:pt x="6136" y="33429"/>
                  </a:lnTo>
                  <a:lnTo>
                    <a:pt x="6341" y="33608"/>
                  </a:lnTo>
                  <a:lnTo>
                    <a:pt x="6559" y="33775"/>
                  </a:lnTo>
                  <a:lnTo>
                    <a:pt x="6776" y="33941"/>
                  </a:lnTo>
                  <a:lnTo>
                    <a:pt x="7007" y="34082"/>
                  </a:lnTo>
                  <a:lnTo>
                    <a:pt x="7250" y="34223"/>
                  </a:lnTo>
                  <a:lnTo>
                    <a:pt x="7494" y="34351"/>
                  </a:lnTo>
                  <a:lnTo>
                    <a:pt x="7750" y="34466"/>
                  </a:lnTo>
                  <a:lnTo>
                    <a:pt x="8006" y="34569"/>
                  </a:lnTo>
                  <a:lnTo>
                    <a:pt x="8275" y="34658"/>
                  </a:lnTo>
                  <a:lnTo>
                    <a:pt x="8544" y="34735"/>
                  </a:lnTo>
                  <a:lnTo>
                    <a:pt x="8813" y="34799"/>
                  </a:lnTo>
                  <a:lnTo>
                    <a:pt x="9095" y="34851"/>
                  </a:lnTo>
                  <a:lnTo>
                    <a:pt x="9376" y="34889"/>
                  </a:lnTo>
                  <a:lnTo>
                    <a:pt x="9671" y="34902"/>
                  </a:lnTo>
                  <a:lnTo>
                    <a:pt x="9965" y="34915"/>
                  </a:lnTo>
                  <a:lnTo>
                    <a:pt x="10222" y="34902"/>
                  </a:lnTo>
                  <a:lnTo>
                    <a:pt x="10491" y="34889"/>
                  </a:lnTo>
                  <a:lnTo>
                    <a:pt x="10747" y="34863"/>
                  </a:lnTo>
                  <a:lnTo>
                    <a:pt x="11003" y="34812"/>
                  </a:lnTo>
                  <a:lnTo>
                    <a:pt x="11246" y="34761"/>
                  </a:lnTo>
                  <a:lnTo>
                    <a:pt x="11490" y="34697"/>
                  </a:lnTo>
                  <a:lnTo>
                    <a:pt x="11733" y="34633"/>
                  </a:lnTo>
                  <a:lnTo>
                    <a:pt x="11976" y="34543"/>
                  </a:lnTo>
                  <a:lnTo>
                    <a:pt x="12207" y="34454"/>
                  </a:lnTo>
                  <a:lnTo>
                    <a:pt x="12425" y="34351"/>
                  </a:lnTo>
                  <a:lnTo>
                    <a:pt x="12655" y="34236"/>
                  </a:lnTo>
                  <a:lnTo>
                    <a:pt x="12860" y="34121"/>
                  </a:lnTo>
                  <a:lnTo>
                    <a:pt x="13078" y="33980"/>
                  </a:lnTo>
                  <a:lnTo>
                    <a:pt x="13283" y="33839"/>
                  </a:lnTo>
                  <a:lnTo>
                    <a:pt x="13475" y="33698"/>
                  </a:lnTo>
                  <a:lnTo>
                    <a:pt x="13667" y="33544"/>
                  </a:lnTo>
                  <a:lnTo>
                    <a:pt x="13910" y="33877"/>
                  </a:lnTo>
                  <a:lnTo>
                    <a:pt x="14179" y="34197"/>
                  </a:lnTo>
                  <a:lnTo>
                    <a:pt x="14474" y="34505"/>
                  </a:lnTo>
                  <a:lnTo>
                    <a:pt x="14781" y="34799"/>
                  </a:lnTo>
                  <a:lnTo>
                    <a:pt x="15101" y="35068"/>
                  </a:lnTo>
                  <a:lnTo>
                    <a:pt x="15434" y="35324"/>
                  </a:lnTo>
                  <a:lnTo>
                    <a:pt x="15793" y="35555"/>
                  </a:lnTo>
                  <a:lnTo>
                    <a:pt x="16164" y="35760"/>
                  </a:lnTo>
                  <a:lnTo>
                    <a:pt x="16536" y="35952"/>
                  </a:lnTo>
                  <a:lnTo>
                    <a:pt x="16933" y="36119"/>
                  </a:lnTo>
                  <a:lnTo>
                    <a:pt x="17343" y="36259"/>
                  </a:lnTo>
                  <a:lnTo>
                    <a:pt x="17753" y="36388"/>
                  </a:lnTo>
                  <a:lnTo>
                    <a:pt x="18175" y="36477"/>
                  </a:lnTo>
                  <a:lnTo>
                    <a:pt x="18611" y="36541"/>
                  </a:lnTo>
                  <a:lnTo>
                    <a:pt x="19059" y="36580"/>
                  </a:lnTo>
                  <a:lnTo>
                    <a:pt x="19507" y="36605"/>
                  </a:lnTo>
                  <a:lnTo>
                    <a:pt x="19840" y="36592"/>
                  </a:lnTo>
                  <a:lnTo>
                    <a:pt x="20160" y="36567"/>
                  </a:lnTo>
                  <a:lnTo>
                    <a:pt x="20481" y="36528"/>
                  </a:lnTo>
                  <a:lnTo>
                    <a:pt x="20801" y="36477"/>
                  </a:lnTo>
                  <a:lnTo>
                    <a:pt x="21121" y="36413"/>
                  </a:lnTo>
                  <a:lnTo>
                    <a:pt x="21428" y="36336"/>
                  </a:lnTo>
                  <a:lnTo>
                    <a:pt x="21723" y="36247"/>
                  </a:lnTo>
                  <a:lnTo>
                    <a:pt x="22018" y="36144"/>
                  </a:lnTo>
                  <a:lnTo>
                    <a:pt x="22312" y="36029"/>
                  </a:lnTo>
                  <a:lnTo>
                    <a:pt x="22594" y="35888"/>
                  </a:lnTo>
                  <a:lnTo>
                    <a:pt x="22876" y="35747"/>
                  </a:lnTo>
                  <a:lnTo>
                    <a:pt x="23145" y="35593"/>
                  </a:lnTo>
                  <a:lnTo>
                    <a:pt x="23401" y="35440"/>
                  </a:lnTo>
                  <a:lnTo>
                    <a:pt x="23657" y="35260"/>
                  </a:lnTo>
                  <a:lnTo>
                    <a:pt x="23900" y="35068"/>
                  </a:lnTo>
                  <a:lnTo>
                    <a:pt x="24144" y="34876"/>
                  </a:lnTo>
                  <a:lnTo>
                    <a:pt x="24374" y="34671"/>
                  </a:lnTo>
                  <a:lnTo>
                    <a:pt x="24592" y="34454"/>
                  </a:lnTo>
                  <a:lnTo>
                    <a:pt x="24797" y="34236"/>
                  </a:lnTo>
                  <a:lnTo>
                    <a:pt x="25002" y="33992"/>
                  </a:lnTo>
                  <a:lnTo>
                    <a:pt x="25194" y="33749"/>
                  </a:lnTo>
                  <a:lnTo>
                    <a:pt x="25373" y="33506"/>
                  </a:lnTo>
                  <a:lnTo>
                    <a:pt x="25540" y="33250"/>
                  </a:lnTo>
                  <a:lnTo>
                    <a:pt x="25693" y="32981"/>
                  </a:lnTo>
                  <a:lnTo>
                    <a:pt x="25847" y="32712"/>
                  </a:lnTo>
                  <a:lnTo>
                    <a:pt x="25975" y="32430"/>
                  </a:lnTo>
                  <a:lnTo>
                    <a:pt x="26103" y="32135"/>
                  </a:lnTo>
                  <a:lnTo>
                    <a:pt x="26219" y="31841"/>
                  </a:lnTo>
                  <a:lnTo>
                    <a:pt x="26308" y="31546"/>
                  </a:lnTo>
                  <a:lnTo>
                    <a:pt x="26398" y="31239"/>
                  </a:lnTo>
                  <a:lnTo>
                    <a:pt x="26475" y="30931"/>
                  </a:lnTo>
                  <a:lnTo>
                    <a:pt x="26526" y="30611"/>
                  </a:lnTo>
                  <a:lnTo>
                    <a:pt x="26782" y="30726"/>
                  </a:lnTo>
                  <a:lnTo>
                    <a:pt x="27038" y="30816"/>
                  </a:lnTo>
                  <a:lnTo>
                    <a:pt x="27307" y="30906"/>
                  </a:lnTo>
                  <a:lnTo>
                    <a:pt x="27589" y="30970"/>
                  </a:lnTo>
                  <a:lnTo>
                    <a:pt x="27871" y="31034"/>
                  </a:lnTo>
                  <a:lnTo>
                    <a:pt x="28153" y="31072"/>
                  </a:lnTo>
                  <a:lnTo>
                    <a:pt x="28434" y="31098"/>
                  </a:lnTo>
                  <a:lnTo>
                    <a:pt x="28729" y="31098"/>
                  </a:lnTo>
                  <a:lnTo>
                    <a:pt x="29126" y="31085"/>
                  </a:lnTo>
                  <a:lnTo>
                    <a:pt x="29510" y="31047"/>
                  </a:lnTo>
                  <a:lnTo>
                    <a:pt x="29882" y="30970"/>
                  </a:lnTo>
                  <a:lnTo>
                    <a:pt x="30253" y="30880"/>
                  </a:lnTo>
                  <a:lnTo>
                    <a:pt x="30612" y="30752"/>
                  </a:lnTo>
                  <a:lnTo>
                    <a:pt x="30945" y="30611"/>
                  </a:lnTo>
                  <a:lnTo>
                    <a:pt x="31278" y="30445"/>
                  </a:lnTo>
                  <a:lnTo>
                    <a:pt x="31598" y="30253"/>
                  </a:lnTo>
                  <a:lnTo>
                    <a:pt x="31892" y="30035"/>
                  </a:lnTo>
                  <a:lnTo>
                    <a:pt x="32187" y="29804"/>
                  </a:lnTo>
                  <a:lnTo>
                    <a:pt x="32456" y="29561"/>
                  </a:lnTo>
                  <a:lnTo>
                    <a:pt x="32699" y="29292"/>
                  </a:lnTo>
                  <a:lnTo>
                    <a:pt x="32930" y="28997"/>
                  </a:lnTo>
                  <a:lnTo>
                    <a:pt x="33148" y="28703"/>
                  </a:lnTo>
                  <a:lnTo>
                    <a:pt x="33327" y="28383"/>
                  </a:lnTo>
                  <a:lnTo>
                    <a:pt x="33506" y="28050"/>
                  </a:lnTo>
                  <a:lnTo>
                    <a:pt x="33750" y="28190"/>
                  </a:lnTo>
                  <a:lnTo>
                    <a:pt x="33993" y="28319"/>
                  </a:lnTo>
                  <a:lnTo>
                    <a:pt x="34262" y="28434"/>
                  </a:lnTo>
                  <a:lnTo>
                    <a:pt x="34531" y="28523"/>
                  </a:lnTo>
                  <a:lnTo>
                    <a:pt x="34813" y="28600"/>
                  </a:lnTo>
                  <a:lnTo>
                    <a:pt x="35094" y="28652"/>
                  </a:lnTo>
                  <a:lnTo>
                    <a:pt x="35389" y="28677"/>
                  </a:lnTo>
                  <a:lnTo>
                    <a:pt x="35696" y="28690"/>
                  </a:lnTo>
                  <a:lnTo>
                    <a:pt x="35889" y="28690"/>
                  </a:lnTo>
                  <a:lnTo>
                    <a:pt x="36093" y="28677"/>
                  </a:lnTo>
                  <a:lnTo>
                    <a:pt x="36286" y="28652"/>
                  </a:lnTo>
                  <a:lnTo>
                    <a:pt x="36478" y="28613"/>
                  </a:lnTo>
                  <a:lnTo>
                    <a:pt x="36670" y="28575"/>
                  </a:lnTo>
                  <a:lnTo>
                    <a:pt x="36849" y="28523"/>
                  </a:lnTo>
                  <a:lnTo>
                    <a:pt x="37028" y="28472"/>
                  </a:lnTo>
                  <a:lnTo>
                    <a:pt x="37208" y="28408"/>
                  </a:lnTo>
                  <a:lnTo>
                    <a:pt x="37387" y="28331"/>
                  </a:lnTo>
                  <a:lnTo>
                    <a:pt x="37554" y="28242"/>
                  </a:lnTo>
                  <a:lnTo>
                    <a:pt x="37720" y="28165"/>
                  </a:lnTo>
                  <a:lnTo>
                    <a:pt x="37874" y="28062"/>
                  </a:lnTo>
                  <a:lnTo>
                    <a:pt x="38027" y="27960"/>
                  </a:lnTo>
                  <a:lnTo>
                    <a:pt x="38181" y="27845"/>
                  </a:lnTo>
                  <a:lnTo>
                    <a:pt x="38335" y="27729"/>
                  </a:lnTo>
                  <a:lnTo>
                    <a:pt x="38463" y="27614"/>
                  </a:lnTo>
                  <a:lnTo>
                    <a:pt x="38604" y="27486"/>
                  </a:lnTo>
                  <a:lnTo>
                    <a:pt x="38732" y="27345"/>
                  </a:lnTo>
                  <a:lnTo>
                    <a:pt x="38847" y="27204"/>
                  </a:lnTo>
                  <a:lnTo>
                    <a:pt x="38975" y="27063"/>
                  </a:lnTo>
                  <a:lnTo>
                    <a:pt x="39078" y="26910"/>
                  </a:lnTo>
                  <a:lnTo>
                    <a:pt x="39180" y="26756"/>
                  </a:lnTo>
                  <a:lnTo>
                    <a:pt x="39283" y="26589"/>
                  </a:lnTo>
                  <a:lnTo>
                    <a:pt x="39359" y="26436"/>
                  </a:lnTo>
                  <a:lnTo>
                    <a:pt x="39449" y="26256"/>
                  </a:lnTo>
                  <a:lnTo>
                    <a:pt x="39513" y="26090"/>
                  </a:lnTo>
                  <a:lnTo>
                    <a:pt x="39590" y="25911"/>
                  </a:lnTo>
                  <a:lnTo>
                    <a:pt x="39641" y="25731"/>
                  </a:lnTo>
                  <a:lnTo>
                    <a:pt x="39692" y="25539"/>
                  </a:lnTo>
                  <a:lnTo>
                    <a:pt x="39731" y="25347"/>
                  </a:lnTo>
                  <a:lnTo>
                    <a:pt x="39769" y="25168"/>
                  </a:lnTo>
                  <a:lnTo>
                    <a:pt x="39782" y="24963"/>
                  </a:lnTo>
                  <a:lnTo>
                    <a:pt x="40115" y="24988"/>
                  </a:lnTo>
                  <a:lnTo>
                    <a:pt x="40435" y="25001"/>
                  </a:lnTo>
                  <a:lnTo>
                    <a:pt x="40807" y="24988"/>
                  </a:lnTo>
                  <a:lnTo>
                    <a:pt x="41165" y="24963"/>
                  </a:lnTo>
                  <a:lnTo>
                    <a:pt x="41524" y="24912"/>
                  </a:lnTo>
                  <a:lnTo>
                    <a:pt x="41870" y="24860"/>
                  </a:lnTo>
                  <a:lnTo>
                    <a:pt x="42216" y="24771"/>
                  </a:lnTo>
                  <a:lnTo>
                    <a:pt x="42549" y="24681"/>
                  </a:lnTo>
                  <a:lnTo>
                    <a:pt x="42882" y="24566"/>
                  </a:lnTo>
                  <a:lnTo>
                    <a:pt x="43215" y="24438"/>
                  </a:lnTo>
                  <a:lnTo>
                    <a:pt x="43522" y="24297"/>
                  </a:lnTo>
                  <a:lnTo>
                    <a:pt x="43829" y="24143"/>
                  </a:lnTo>
                  <a:lnTo>
                    <a:pt x="44124" y="23964"/>
                  </a:lnTo>
                  <a:lnTo>
                    <a:pt x="44419" y="23785"/>
                  </a:lnTo>
                  <a:lnTo>
                    <a:pt x="44700" y="23580"/>
                  </a:lnTo>
                  <a:lnTo>
                    <a:pt x="44969" y="23375"/>
                  </a:lnTo>
                  <a:lnTo>
                    <a:pt x="45225" y="23157"/>
                  </a:lnTo>
                  <a:lnTo>
                    <a:pt x="45469" y="22914"/>
                  </a:lnTo>
                  <a:lnTo>
                    <a:pt x="45712" y="22670"/>
                  </a:lnTo>
                  <a:lnTo>
                    <a:pt x="45930" y="22414"/>
                  </a:lnTo>
                  <a:lnTo>
                    <a:pt x="46148" y="22145"/>
                  </a:lnTo>
                  <a:lnTo>
                    <a:pt x="46340" y="21863"/>
                  </a:lnTo>
                  <a:lnTo>
                    <a:pt x="46532" y="21569"/>
                  </a:lnTo>
                  <a:lnTo>
                    <a:pt x="46698" y="21274"/>
                  </a:lnTo>
                  <a:lnTo>
                    <a:pt x="46852" y="20967"/>
                  </a:lnTo>
                  <a:lnTo>
                    <a:pt x="46993" y="20647"/>
                  </a:lnTo>
                  <a:lnTo>
                    <a:pt x="47121" y="20326"/>
                  </a:lnTo>
                  <a:lnTo>
                    <a:pt x="47236" y="19993"/>
                  </a:lnTo>
                  <a:lnTo>
                    <a:pt x="47326" y="19660"/>
                  </a:lnTo>
                  <a:lnTo>
                    <a:pt x="47416" y="19315"/>
                  </a:lnTo>
                  <a:lnTo>
                    <a:pt x="47480" y="18969"/>
                  </a:lnTo>
                  <a:lnTo>
                    <a:pt x="47518" y="18610"/>
                  </a:lnTo>
                  <a:lnTo>
                    <a:pt x="47544" y="18252"/>
                  </a:lnTo>
                  <a:lnTo>
                    <a:pt x="47556" y="17880"/>
                  </a:lnTo>
                  <a:lnTo>
                    <a:pt x="47556" y="17624"/>
                  </a:lnTo>
                  <a:lnTo>
                    <a:pt x="47544" y="17381"/>
                  </a:lnTo>
                  <a:lnTo>
                    <a:pt x="47518" y="17124"/>
                  </a:lnTo>
                  <a:lnTo>
                    <a:pt x="47480" y="16881"/>
                  </a:lnTo>
                  <a:lnTo>
                    <a:pt x="47441" y="16638"/>
                  </a:lnTo>
                  <a:lnTo>
                    <a:pt x="47403" y="16394"/>
                  </a:lnTo>
                  <a:lnTo>
                    <a:pt x="47339" y="16151"/>
                  </a:lnTo>
                  <a:lnTo>
                    <a:pt x="47288" y="15921"/>
                  </a:lnTo>
                  <a:lnTo>
                    <a:pt x="47211" y="15690"/>
                  </a:lnTo>
                  <a:lnTo>
                    <a:pt x="47134" y="15459"/>
                  </a:lnTo>
                  <a:lnTo>
                    <a:pt x="47044" y="15229"/>
                  </a:lnTo>
                  <a:lnTo>
                    <a:pt x="46955" y="15011"/>
                  </a:lnTo>
                  <a:lnTo>
                    <a:pt x="46852" y="14793"/>
                  </a:lnTo>
                  <a:lnTo>
                    <a:pt x="46750" y="14576"/>
                  </a:lnTo>
                  <a:lnTo>
                    <a:pt x="46634" y="14371"/>
                  </a:lnTo>
                  <a:lnTo>
                    <a:pt x="46506" y="14166"/>
                  </a:lnTo>
                  <a:lnTo>
                    <a:pt x="46378" y="13961"/>
                  </a:lnTo>
                  <a:lnTo>
                    <a:pt x="46250" y="13769"/>
                  </a:lnTo>
                  <a:lnTo>
                    <a:pt x="46109" y="13577"/>
                  </a:lnTo>
                  <a:lnTo>
                    <a:pt x="45956" y="13397"/>
                  </a:lnTo>
                  <a:lnTo>
                    <a:pt x="45802" y="13218"/>
                  </a:lnTo>
                  <a:lnTo>
                    <a:pt x="45648" y="13039"/>
                  </a:lnTo>
                  <a:lnTo>
                    <a:pt x="45482" y="12859"/>
                  </a:lnTo>
                  <a:lnTo>
                    <a:pt x="45315" y="12706"/>
                  </a:lnTo>
                  <a:lnTo>
                    <a:pt x="45136" y="12539"/>
                  </a:lnTo>
                  <a:lnTo>
                    <a:pt x="44956" y="12386"/>
                  </a:lnTo>
                  <a:lnTo>
                    <a:pt x="44777" y="12245"/>
                  </a:lnTo>
                  <a:lnTo>
                    <a:pt x="44585" y="12104"/>
                  </a:lnTo>
                  <a:lnTo>
                    <a:pt x="44393" y="11963"/>
                  </a:lnTo>
                  <a:lnTo>
                    <a:pt x="44188" y="11835"/>
                  </a:lnTo>
                  <a:lnTo>
                    <a:pt x="43983" y="11707"/>
                  </a:lnTo>
                  <a:lnTo>
                    <a:pt x="43778" y="11591"/>
                  </a:lnTo>
                  <a:lnTo>
                    <a:pt x="43829" y="11297"/>
                  </a:lnTo>
                  <a:lnTo>
                    <a:pt x="43881" y="10977"/>
                  </a:lnTo>
                  <a:lnTo>
                    <a:pt x="43906" y="10669"/>
                  </a:lnTo>
                  <a:lnTo>
                    <a:pt x="43919" y="10349"/>
                  </a:lnTo>
                  <a:lnTo>
                    <a:pt x="43906" y="10054"/>
                  </a:lnTo>
                  <a:lnTo>
                    <a:pt x="43893" y="9760"/>
                  </a:lnTo>
                  <a:lnTo>
                    <a:pt x="43855" y="9478"/>
                  </a:lnTo>
                  <a:lnTo>
                    <a:pt x="43804" y="9196"/>
                  </a:lnTo>
                  <a:lnTo>
                    <a:pt x="43740" y="8915"/>
                  </a:lnTo>
                  <a:lnTo>
                    <a:pt x="43663" y="8646"/>
                  </a:lnTo>
                  <a:lnTo>
                    <a:pt x="43573" y="8389"/>
                  </a:lnTo>
                  <a:lnTo>
                    <a:pt x="43471" y="8120"/>
                  </a:lnTo>
                  <a:lnTo>
                    <a:pt x="43356" y="7877"/>
                  </a:lnTo>
                  <a:lnTo>
                    <a:pt x="43227" y="7634"/>
                  </a:lnTo>
                  <a:lnTo>
                    <a:pt x="43099" y="7390"/>
                  </a:lnTo>
                  <a:lnTo>
                    <a:pt x="42946" y="7160"/>
                  </a:lnTo>
                  <a:lnTo>
                    <a:pt x="42792" y="6942"/>
                  </a:lnTo>
                  <a:lnTo>
                    <a:pt x="42613" y="6724"/>
                  </a:lnTo>
                  <a:lnTo>
                    <a:pt x="42433" y="6520"/>
                  </a:lnTo>
                  <a:lnTo>
                    <a:pt x="42254" y="6315"/>
                  </a:lnTo>
                  <a:lnTo>
                    <a:pt x="42049" y="6122"/>
                  </a:lnTo>
                  <a:lnTo>
                    <a:pt x="41844" y="5943"/>
                  </a:lnTo>
                  <a:lnTo>
                    <a:pt x="41626" y="5777"/>
                  </a:lnTo>
                  <a:lnTo>
                    <a:pt x="41409" y="5623"/>
                  </a:lnTo>
                  <a:lnTo>
                    <a:pt x="41178" y="5469"/>
                  </a:lnTo>
                  <a:lnTo>
                    <a:pt x="40935" y="5341"/>
                  </a:lnTo>
                  <a:lnTo>
                    <a:pt x="40691" y="5213"/>
                  </a:lnTo>
                  <a:lnTo>
                    <a:pt x="40435" y="5098"/>
                  </a:lnTo>
                  <a:lnTo>
                    <a:pt x="40179" y="4995"/>
                  </a:lnTo>
                  <a:lnTo>
                    <a:pt x="39923" y="4906"/>
                  </a:lnTo>
                  <a:lnTo>
                    <a:pt x="39641" y="4829"/>
                  </a:lnTo>
                  <a:lnTo>
                    <a:pt x="39372" y="4765"/>
                  </a:lnTo>
                  <a:lnTo>
                    <a:pt x="39090" y="4714"/>
                  </a:lnTo>
                  <a:lnTo>
                    <a:pt x="38809" y="4675"/>
                  </a:lnTo>
                  <a:lnTo>
                    <a:pt x="38514" y="4662"/>
                  </a:lnTo>
                  <a:lnTo>
                    <a:pt x="38220" y="4650"/>
                  </a:lnTo>
                  <a:lnTo>
                    <a:pt x="37899" y="4662"/>
                  </a:lnTo>
                  <a:lnTo>
                    <a:pt x="37566" y="4688"/>
                  </a:lnTo>
                  <a:lnTo>
                    <a:pt x="37246" y="4739"/>
                  </a:lnTo>
                  <a:lnTo>
                    <a:pt x="36939" y="4803"/>
                  </a:lnTo>
                  <a:lnTo>
                    <a:pt x="36811" y="4586"/>
                  </a:lnTo>
                  <a:lnTo>
                    <a:pt x="36670" y="4381"/>
                  </a:lnTo>
                  <a:lnTo>
                    <a:pt x="36516" y="4176"/>
                  </a:lnTo>
                  <a:lnTo>
                    <a:pt x="36375" y="3971"/>
                  </a:lnTo>
                  <a:lnTo>
                    <a:pt x="36209" y="3779"/>
                  </a:lnTo>
                  <a:lnTo>
                    <a:pt x="36042" y="3586"/>
                  </a:lnTo>
                  <a:lnTo>
                    <a:pt x="35876" y="3407"/>
                  </a:lnTo>
                  <a:lnTo>
                    <a:pt x="35696" y="3228"/>
                  </a:lnTo>
                  <a:lnTo>
                    <a:pt x="35517" y="3049"/>
                  </a:lnTo>
                  <a:lnTo>
                    <a:pt x="35338" y="2882"/>
                  </a:lnTo>
                  <a:lnTo>
                    <a:pt x="35146" y="2728"/>
                  </a:lnTo>
                  <a:lnTo>
                    <a:pt x="34941" y="2562"/>
                  </a:lnTo>
                  <a:lnTo>
                    <a:pt x="34749" y="2421"/>
                  </a:lnTo>
                  <a:lnTo>
                    <a:pt x="34544" y="2280"/>
                  </a:lnTo>
                  <a:lnTo>
                    <a:pt x="34326" y="2139"/>
                  </a:lnTo>
                  <a:lnTo>
                    <a:pt x="34108" y="2011"/>
                  </a:lnTo>
                  <a:lnTo>
                    <a:pt x="33891" y="1883"/>
                  </a:lnTo>
                  <a:lnTo>
                    <a:pt x="33673" y="1768"/>
                  </a:lnTo>
                  <a:lnTo>
                    <a:pt x="33442" y="1653"/>
                  </a:lnTo>
                  <a:lnTo>
                    <a:pt x="33212" y="1550"/>
                  </a:lnTo>
                  <a:lnTo>
                    <a:pt x="32968" y="1460"/>
                  </a:lnTo>
                  <a:lnTo>
                    <a:pt x="32725" y="1371"/>
                  </a:lnTo>
                  <a:lnTo>
                    <a:pt x="32482" y="1294"/>
                  </a:lnTo>
                  <a:lnTo>
                    <a:pt x="32238" y="1217"/>
                  </a:lnTo>
                  <a:lnTo>
                    <a:pt x="31995" y="1153"/>
                  </a:lnTo>
                  <a:lnTo>
                    <a:pt x="31739" y="1102"/>
                  </a:lnTo>
                  <a:lnTo>
                    <a:pt x="31483" y="1051"/>
                  </a:lnTo>
                  <a:lnTo>
                    <a:pt x="31214" y="1012"/>
                  </a:lnTo>
                  <a:lnTo>
                    <a:pt x="30958" y="986"/>
                  </a:lnTo>
                  <a:lnTo>
                    <a:pt x="30689" y="961"/>
                  </a:lnTo>
                  <a:lnTo>
                    <a:pt x="30432" y="948"/>
                  </a:lnTo>
                  <a:lnTo>
                    <a:pt x="29805" y="948"/>
                  </a:lnTo>
                  <a:lnTo>
                    <a:pt x="29459" y="974"/>
                  </a:lnTo>
                  <a:lnTo>
                    <a:pt x="29126" y="1012"/>
                  </a:lnTo>
                  <a:lnTo>
                    <a:pt x="28793" y="1063"/>
                  </a:lnTo>
                  <a:lnTo>
                    <a:pt x="28460" y="1127"/>
                  </a:lnTo>
                  <a:lnTo>
                    <a:pt x="28127" y="1204"/>
                  </a:lnTo>
                  <a:lnTo>
                    <a:pt x="27807" y="1307"/>
                  </a:lnTo>
                  <a:lnTo>
                    <a:pt x="27499" y="1409"/>
                  </a:lnTo>
                  <a:lnTo>
                    <a:pt x="27192" y="1524"/>
                  </a:lnTo>
                  <a:lnTo>
                    <a:pt x="26885" y="1653"/>
                  </a:lnTo>
                  <a:lnTo>
                    <a:pt x="26590" y="1793"/>
                  </a:lnTo>
                  <a:lnTo>
                    <a:pt x="26295" y="1947"/>
                  </a:lnTo>
                  <a:lnTo>
                    <a:pt x="26014" y="2114"/>
                  </a:lnTo>
                  <a:lnTo>
                    <a:pt x="25745" y="2293"/>
                  </a:lnTo>
                  <a:lnTo>
                    <a:pt x="25476" y="2485"/>
                  </a:lnTo>
                  <a:lnTo>
                    <a:pt x="25220" y="2677"/>
                  </a:lnTo>
                  <a:lnTo>
                    <a:pt x="24912" y="2383"/>
                  </a:lnTo>
                  <a:lnTo>
                    <a:pt x="24592" y="2088"/>
                  </a:lnTo>
                  <a:lnTo>
                    <a:pt x="24246" y="1819"/>
                  </a:lnTo>
                  <a:lnTo>
                    <a:pt x="23900" y="1563"/>
                  </a:lnTo>
                  <a:lnTo>
                    <a:pt x="23542" y="1319"/>
                  </a:lnTo>
                  <a:lnTo>
                    <a:pt x="23158" y="1102"/>
                  </a:lnTo>
                  <a:lnTo>
                    <a:pt x="22773" y="897"/>
                  </a:lnTo>
                  <a:lnTo>
                    <a:pt x="22376" y="718"/>
                  </a:lnTo>
                  <a:lnTo>
                    <a:pt x="21966" y="551"/>
                  </a:lnTo>
                  <a:lnTo>
                    <a:pt x="21557" y="410"/>
                  </a:lnTo>
                  <a:lnTo>
                    <a:pt x="21121" y="282"/>
                  </a:lnTo>
                  <a:lnTo>
                    <a:pt x="20686" y="180"/>
                  </a:lnTo>
                  <a:lnTo>
                    <a:pt x="20250" y="103"/>
                  </a:lnTo>
                  <a:lnTo>
                    <a:pt x="19802" y="39"/>
                  </a:lnTo>
                  <a:lnTo>
                    <a:pt x="19341" y="13"/>
                  </a:lnTo>
                  <a:lnTo>
                    <a:pt x="18880" y="0"/>
                  </a:lnTo>
                  <a:close/>
                </a:path>
              </a:pathLst>
            </a:custGeom>
            <a:solidFill>
              <a:srgbClr val="FFAD9D"/>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37" name="Google Shape;1337;p113"/>
            <p:cNvSpPr/>
            <p:nvPr/>
          </p:nvSpPr>
          <p:spPr>
            <a:xfrm>
              <a:off x="16582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38" name="Google Shape;1338;p113"/>
            <p:cNvSpPr/>
            <p:nvPr/>
          </p:nvSpPr>
          <p:spPr>
            <a:xfrm>
              <a:off x="17200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39" name="Google Shape;1339;p113"/>
            <p:cNvSpPr/>
            <p:nvPr/>
          </p:nvSpPr>
          <p:spPr>
            <a:xfrm>
              <a:off x="1783475" y="720000"/>
              <a:ext cx="31400" cy="332075"/>
            </a:xfrm>
            <a:custGeom>
              <a:rect b="b" l="l" r="r" t="t"/>
              <a:pathLst>
                <a:path extrusionOk="0" h="13283" w="1256">
                  <a:moveTo>
                    <a:pt x="0" y="1"/>
                  </a:moveTo>
                  <a:lnTo>
                    <a:pt x="0" y="13283"/>
                  </a:lnTo>
                  <a:lnTo>
                    <a:pt x="1255" y="13283"/>
                  </a:lnTo>
                  <a:lnTo>
                    <a:pt x="1255" y="1"/>
                  </a:lnTo>
                  <a:close/>
                </a:path>
              </a:pathLst>
            </a:custGeom>
            <a:solidFill>
              <a:srgbClr val="F9CDDF"/>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0" name="Google Shape;1340;p113"/>
            <p:cNvSpPr/>
            <p:nvPr/>
          </p:nvSpPr>
          <p:spPr>
            <a:xfrm>
              <a:off x="1570525" y="932625"/>
              <a:ext cx="332075" cy="31725"/>
            </a:xfrm>
            <a:custGeom>
              <a:rect b="b" l="l" r="r" t="t"/>
              <a:pathLst>
                <a:path extrusionOk="0" h="1269" w="13283">
                  <a:moveTo>
                    <a:pt x="1" y="0"/>
                  </a:moveTo>
                  <a:lnTo>
                    <a:pt x="1" y="1268"/>
                  </a:lnTo>
                  <a:lnTo>
                    <a:pt x="13283" y="1268"/>
                  </a:lnTo>
                  <a:lnTo>
                    <a:pt x="13283" y="0"/>
                  </a:lnTo>
                  <a:close/>
                </a:path>
              </a:pathLst>
            </a:custGeom>
            <a:solidFill>
              <a:srgbClr val="F9CDDF"/>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1" name="Google Shape;1341;p113"/>
            <p:cNvSpPr/>
            <p:nvPr/>
          </p:nvSpPr>
          <p:spPr>
            <a:xfrm>
              <a:off x="1570525" y="870825"/>
              <a:ext cx="332075" cy="31400"/>
            </a:xfrm>
            <a:custGeom>
              <a:rect b="b" l="l" r="r" t="t"/>
              <a:pathLst>
                <a:path extrusionOk="0" h="1256" w="13283">
                  <a:moveTo>
                    <a:pt x="1" y="0"/>
                  </a:moveTo>
                  <a:lnTo>
                    <a:pt x="1" y="1256"/>
                  </a:lnTo>
                  <a:lnTo>
                    <a:pt x="13283" y="1256"/>
                  </a:lnTo>
                  <a:lnTo>
                    <a:pt x="13283" y="0"/>
                  </a:lnTo>
                  <a:close/>
                </a:path>
              </a:pathLst>
            </a:custGeom>
            <a:solidFill>
              <a:srgbClr val="F9CDDF"/>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2" name="Google Shape;1342;p113"/>
            <p:cNvSpPr/>
            <p:nvPr/>
          </p:nvSpPr>
          <p:spPr>
            <a:xfrm>
              <a:off x="1570525" y="807750"/>
              <a:ext cx="332075" cy="31400"/>
            </a:xfrm>
            <a:custGeom>
              <a:rect b="b" l="l" r="r" t="t"/>
              <a:pathLst>
                <a:path extrusionOk="0" h="1256" w="13283">
                  <a:moveTo>
                    <a:pt x="1" y="0"/>
                  </a:moveTo>
                  <a:lnTo>
                    <a:pt x="1" y="1255"/>
                  </a:lnTo>
                  <a:lnTo>
                    <a:pt x="13283" y="1255"/>
                  </a:lnTo>
                  <a:lnTo>
                    <a:pt x="13283" y="0"/>
                  </a:lnTo>
                  <a:close/>
                </a:path>
              </a:pathLst>
            </a:custGeom>
            <a:solidFill>
              <a:srgbClr val="F9CDDF"/>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3" name="Google Shape;1343;p113"/>
            <p:cNvSpPr/>
            <p:nvPr/>
          </p:nvSpPr>
          <p:spPr>
            <a:xfrm>
              <a:off x="1617275" y="767400"/>
              <a:ext cx="237300" cy="237300"/>
            </a:xfrm>
            <a:custGeom>
              <a:rect b="b" l="l" r="r" t="t"/>
              <a:pathLst>
                <a:path extrusionOk="0" h="9492" w="9492">
                  <a:moveTo>
                    <a:pt x="1" y="0"/>
                  </a:moveTo>
                  <a:lnTo>
                    <a:pt x="1" y="9491"/>
                  </a:lnTo>
                  <a:lnTo>
                    <a:pt x="9491" y="9491"/>
                  </a:lnTo>
                  <a:lnTo>
                    <a:pt x="9491" y="0"/>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4" name="Google Shape;1344;p113"/>
            <p:cNvSpPr/>
            <p:nvPr/>
          </p:nvSpPr>
          <p:spPr>
            <a:xfrm>
              <a:off x="1617275" y="767400"/>
              <a:ext cx="118500" cy="237300"/>
            </a:xfrm>
            <a:custGeom>
              <a:rect b="b" l="l" r="r" t="t"/>
              <a:pathLst>
                <a:path extrusionOk="0" h="9492" w="4740">
                  <a:moveTo>
                    <a:pt x="1" y="0"/>
                  </a:moveTo>
                  <a:lnTo>
                    <a:pt x="1" y="9491"/>
                  </a:lnTo>
                  <a:lnTo>
                    <a:pt x="4740" y="4739"/>
                  </a:lnTo>
                  <a:lnTo>
                    <a:pt x="1" y="0"/>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5" name="Google Shape;1345;p113"/>
            <p:cNvSpPr/>
            <p:nvPr/>
          </p:nvSpPr>
          <p:spPr>
            <a:xfrm>
              <a:off x="1735750" y="767400"/>
              <a:ext cx="118825" cy="237300"/>
            </a:xfrm>
            <a:custGeom>
              <a:rect b="b" l="l" r="r" t="t"/>
              <a:pathLst>
                <a:path extrusionOk="0" h="9492" w="4753">
                  <a:moveTo>
                    <a:pt x="4752" y="0"/>
                  </a:moveTo>
                  <a:lnTo>
                    <a:pt x="1" y="4739"/>
                  </a:lnTo>
                  <a:lnTo>
                    <a:pt x="4752" y="9491"/>
                  </a:lnTo>
                  <a:lnTo>
                    <a:pt x="4752" y="0"/>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6" name="Google Shape;1346;p113"/>
            <p:cNvSpPr/>
            <p:nvPr/>
          </p:nvSpPr>
          <p:spPr>
            <a:xfrm>
              <a:off x="1656675" y="806775"/>
              <a:ext cx="158200" cy="158200"/>
            </a:xfrm>
            <a:custGeom>
              <a:rect b="b" l="l" r="r" t="t"/>
              <a:pathLst>
                <a:path extrusionOk="0" h="6328" w="6328">
                  <a:moveTo>
                    <a:pt x="0" y="1"/>
                  </a:moveTo>
                  <a:lnTo>
                    <a:pt x="0" y="6328"/>
                  </a:lnTo>
                  <a:lnTo>
                    <a:pt x="6327" y="6328"/>
                  </a:lnTo>
                  <a:lnTo>
                    <a:pt x="6327"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7" name="Google Shape;1347;p113"/>
            <p:cNvSpPr/>
            <p:nvPr/>
          </p:nvSpPr>
          <p:spPr>
            <a:xfrm>
              <a:off x="2035450" y="552225"/>
              <a:ext cx="89050" cy="345200"/>
            </a:xfrm>
            <a:custGeom>
              <a:rect b="b" l="l" r="r" t="t"/>
              <a:pathLst>
                <a:path extrusionOk="0" h="13808" w="3562">
                  <a:moveTo>
                    <a:pt x="3075" y="1"/>
                  </a:moveTo>
                  <a:lnTo>
                    <a:pt x="2972" y="13"/>
                  </a:lnTo>
                  <a:lnTo>
                    <a:pt x="2883" y="39"/>
                  </a:lnTo>
                  <a:lnTo>
                    <a:pt x="2806" y="77"/>
                  </a:lnTo>
                  <a:lnTo>
                    <a:pt x="2729" y="141"/>
                  </a:lnTo>
                  <a:lnTo>
                    <a:pt x="2678" y="218"/>
                  </a:lnTo>
                  <a:lnTo>
                    <a:pt x="2626" y="295"/>
                  </a:lnTo>
                  <a:lnTo>
                    <a:pt x="2601" y="385"/>
                  </a:lnTo>
                  <a:lnTo>
                    <a:pt x="2588" y="487"/>
                  </a:lnTo>
                  <a:lnTo>
                    <a:pt x="2588" y="10016"/>
                  </a:lnTo>
                  <a:lnTo>
                    <a:pt x="103" y="13013"/>
                  </a:lnTo>
                  <a:lnTo>
                    <a:pt x="52" y="13090"/>
                  </a:lnTo>
                  <a:lnTo>
                    <a:pt x="14" y="13180"/>
                  </a:lnTo>
                  <a:lnTo>
                    <a:pt x="1" y="13270"/>
                  </a:lnTo>
                  <a:lnTo>
                    <a:pt x="1" y="13359"/>
                  </a:lnTo>
                  <a:lnTo>
                    <a:pt x="14" y="13449"/>
                  </a:lnTo>
                  <a:lnTo>
                    <a:pt x="52" y="13538"/>
                  </a:lnTo>
                  <a:lnTo>
                    <a:pt x="103" y="13615"/>
                  </a:lnTo>
                  <a:lnTo>
                    <a:pt x="167" y="13692"/>
                  </a:lnTo>
                  <a:lnTo>
                    <a:pt x="244" y="13743"/>
                  </a:lnTo>
                  <a:lnTo>
                    <a:pt x="321" y="13782"/>
                  </a:lnTo>
                  <a:lnTo>
                    <a:pt x="398" y="13795"/>
                  </a:lnTo>
                  <a:lnTo>
                    <a:pt x="475" y="13807"/>
                  </a:lnTo>
                  <a:lnTo>
                    <a:pt x="577" y="13795"/>
                  </a:lnTo>
                  <a:lnTo>
                    <a:pt x="680" y="13756"/>
                  </a:lnTo>
                  <a:lnTo>
                    <a:pt x="769" y="13705"/>
                  </a:lnTo>
                  <a:lnTo>
                    <a:pt x="846" y="13628"/>
                  </a:lnTo>
                  <a:lnTo>
                    <a:pt x="3446" y="10490"/>
                  </a:lnTo>
                  <a:lnTo>
                    <a:pt x="3497" y="10426"/>
                  </a:lnTo>
                  <a:lnTo>
                    <a:pt x="3536" y="10349"/>
                  </a:lnTo>
                  <a:lnTo>
                    <a:pt x="3549" y="10272"/>
                  </a:lnTo>
                  <a:lnTo>
                    <a:pt x="3561" y="10183"/>
                  </a:lnTo>
                  <a:lnTo>
                    <a:pt x="3561" y="487"/>
                  </a:lnTo>
                  <a:lnTo>
                    <a:pt x="3549" y="385"/>
                  </a:lnTo>
                  <a:lnTo>
                    <a:pt x="3523" y="295"/>
                  </a:lnTo>
                  <a:lnTo>
                    <a:pt x="3472" y="218"/>
                  </a:lnTo>
                  <a:lnTo>
                    <a:pt x="3421" y="141"/>
                  </a:lnTo>
                  <a:lnTo>
                    <a:pt x="3344" y="77"/>
                  </a:lnTo>
                  <a:lnTo>
                    <a:pt x="3267" y="39"/>
                  </a:lnTo>
                  <a:lnTo>
                    <a:pt x="3177" y="13"/>
                  </a:lnTo>
                  <a:lnTo>
                    <a:pt x="3075" y="1"/>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8" name="Google Shape;1348;p113"/>
            <p:cNvSpPr/>
            <p:nvPr/>
          </p:nvSpPr>
          <p:spPr>
            <a:xfrm>
              <a:off x="2215400" y="721925"/>
              <a:ext cx="80075" cy="173250"/>
            </a:xfrm>
            <a:custGeom>
              <a:rect b="b" l="l" r="r" t="t"/>
              <a:pathLst>
                <a:path extrusionOk="0" h="6930" w="3203">
                  <a:moveTo>
                    <a:pt x="2716" y="1"/>
                  </a:moveTo>
                  <a:lnTo>
                    <a:pt x="2614" y="14"/>
                  </a:lnTo>
                  <a:lnTo>
                    <a:pt x="2524" y="39"/>
                  </a:lnTo>
                  <a:lnTo>
                    <a:pt x="2447" y="90"/>
                  </a:lnTo>
                  <a:lnTo>
                    <a:pt x="2370" y="154"/>
                  </a:lnTo>
                  <a:lnTo>
                    <a:pt x="2306" y="218"/>
                  </a:lnTo>
                  <a:lnTo>
                    <a:pt x="2268" y="308"/>
                  </a:lnTo>
                  <a:lnTo>
                    <a:pt x="2242" y="398"/>
                  </a:lnTo>
                  <a:lnTo>
                    <a:pt x="2229" y="487"/>
                  </a:lnTo>
                  <a:lnTo>
                    <a:pt x="2229" y="5956"/>
                  </a:lnTo>
                  <a:lnTo>
                    <a:pt x="488" y="5956"/>
                  </a:lnTo>
                  <a:lnTo>
                    <a:pt x="398" y="5969"/>
                  </a:lnTo>
                  <a:lnTo>
                    <a:pt x="295" y="5995"/>
                  </a:lnTo>
                  <a:lnTo>
                    <a:pt x="219" y="6033"/>
                  </a:lnTo>
                  <a:lnTo>
                    <a:pt x="142" y="6097"/>
                  </a:lnTo>
                  <a:lnTo>
                    <a:pt x="91" y="6174"/>
                  </a:lnTo>
                  <a:lnTo>
                    <a:pt x="39" y="6251"/>
                  </a:lnTo>
                  <a:lnTo>
                    <a:pt x="14" y="6341"/>
                  </a:lnTo>
                  <a:lnTo>
                    <a:pt x="1" y="6443"/>
                  </a:lnTo>
                  <a:lnTo>
                    <a:pt x="14" y="6533"/>
                  </a:lnTo>
                  <a:lnTo>
                    <a:pt x="39" y="6635"/>
                  </a:lnTo>
                  <a:lnTo>
                    <a:pt x="91" y="6712"/>
                  </a:lnTo>
                  <a:lnTo>
                    <a:pt x="142" y="6789"/>
                  </a:lnTo>
                  <a:lnTo>
                    <a:pt x="219" y="6840"/>
                  </a:lnTo>
                  <a:lnTo>
                    <a:pt x="295" y="6891"/>
                  </a:lnTo>
                  <a:lnTo>
                    <a:pt x="398" y="6917"/>
                  </a:lnTo>
                  <a:lnTo>
                    <a:pt x="488" y="6930"/>
                  </a:lnTo>
                  <a:lnTo>
                    <a:pt x="2716" y="6930"/>
                  </a:lnTo>
                  <a:lnTo>
                    <a:pt x="2806" y="6917"/>
                  </a:lnTo>
                  <a:lnTo>
                    <a:pt x="2908" y="6891"/>
                  </a:lnTo>
                  <a:lnTo>
                    <a:pt x="2985" y="6840"/>
                  </a:lnTo>
                  <a:lnTo>
                    <a:pt x="3062" y="6789"/>
                  </a:lnTo>
                  <a:lnTo>
                    <a:pt x="3113" y="6712"/>
                  </a:lnTo>
                  <a:lnTo>
                    <a:pt x="3164" y="6635"/>
                  </a:lnTo>
                  <a:lnTo>
                    <a:pt x="3190" y="6533"/>
                  </a:lnTo>
                  <a:lnTo>
                    <a:pt x="3203" y="6443"/>
                  </a:lnTo>
                  <a:lnTo>
                    <a:pt x="3203" y="487"/>
                  </a:lnTo>
                  <a:lnTo>
                    <a:pt x="3190" y="398"/>
                  </a:lnTo>
                  <a:lnTo>
                    <a:pt x="3164" y="308"/>
                  </a:lnTo>
                  <a:lnTo>
                    <a:pt x="3113" y="218"/>
                  </a:lnTo>
                  <a:lnTo>
                    <a:pt x="3062" y="154"/>
                  </a:lnTo>
                  <a:lnTo>
                    <a:pt x="2985" y="90"/>
                  </a:lnTo>
                  <a:lnTo>
                    <a:pt x="2908" y="39"/>
                  </a:lnTo>
                  <a:lnTo>
                    <a:pt x="2806" y="14"/>
                  </a:lnTo>
                  <a:lnTo>
                    <a:pt x="2716" y="1"/>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49" name="Google Shape;1349;p113"/>
            <p:cNvSpPr/>
            <p:nvPr/>
          </p:nvSpPr>
          <p:spPr>
            <a:xfrm>
              <a:off x="2016250" y="986725"/>
              <a:ext cx="127150" cy="171025"/>
            </a:xfrm>
            <a:custGeom>
              <a:rect b="b" l="l" r="r" t="t"/>
              <a:pathLst>
                <a:path extrusionOk="0" h="6841" w="5086">
                  <a:moveTo>
                    <a:pt x="4611" y="1"/>
                  </a:moveTo>
                  <a:lnTo>
                    <a:pt x="4522" y="14"/>
                  </a:lnTo>
                  <a:lnTo>
                    <a:pt x="4432" y="39"/>
                  </a:lnTo>
                  <a:lnTo>
                    <a:pt x="4342" y="78"/>
                  </a:lnTo>
                  <a:lnTo>
                    <a:pt x="4278" y="129"/>
                  </a:lnTo>
                  <a:lnTo>
                    <a:pt x="4214" y="206"/>
                  </a:lnTo>
                  <a:lnTo>
                    <a:pt x="90" y="6085"/>
                  </a:lnTo>
                  <a:lnTo>
                    <a:pt x="39" y="6161"/>
                  </a:lnTo>
                  <a:lnTo>
                    <a:pt x="13" y="6251"/>
                  </a:lnTo>
                  <a:lnTo>
                    <a:pt x="0" y="6354"/>
                  </a:lnTo>
                  <a:lnTo>
                    <a:pt x="0" y="6443"/>
                  </a:lnTo>
                  <a:lnTo>
                    <a:pt x="26" y="6533"/>
                  </a:lnTo>
                  <a:lnTo>
                    <a:pt x="77" y="6610"/>
                  </a:lnTo>
                  <a:lnTo>
                    <a:pt x="128" y="6687"/>
                  </a:lnTo>
                  <a:lnTo>
                    <a:pt x="205" y="6751"/>
                  </a:lnTo>
                  <a:lnTo>
                    <a:pt x="269" y="6789"/>
                  </a:lnTo>
                  <a:lnTo>
                    <a:pt x="333" y="6827"/>
                  </a:lnTo>
                  <a:lnTo>
                    <a:pt x="410" y="6840"/>
                  </a:lnTo>
                  <a:lnTo>
                    <a:pt x="487" y="6840"/>
                  </a:lnTo>
                  <a:lnTo>
                    <a:pt x="590" y="6827"/>
                  </a:lnTo>
                  <a:lnTo>
                    <a:pt x="705" y="6789"/>
                  </a:lnTo>
                  <a:lnTo>
                    <a:pt x="795" y="6725"/>
                  </a:lnTo>
                  <a:lnTo>
                    <a:pt x="884" y="6635"/>
                  </a:lnTo>
                  <a:lnTo>
                    <a:pt x="5008" y="769"/>
                  </a:lnTo>
                  <a:lnTo>
                    <a:pt x="5047" y="680"/>
                  </a:lnTo>
                  <a:lnTo>
                    <a:pt x="5085" y="590"/>
                  </a:lnTo>
                  <a:lnTo>
                    <a:pt x="5085" y="500"/>
                  </a:lnTo>
                  <a:lnTo>
                    <a:pt x="5085" y="411"/>
                  </a:lnTo>
                  <a:lnTo>
                    <a:pt x="5060" y="321"/>
                  </a:lnTo>
                  <a:lnTo>
                    <a:pt x="5021" y="231"/>
                  </a:lnTo>
                  <a:lnTo>
                    <a:pt x="4957" y="155"/>
                  </a:lnTo>
                  <a:lnTo>
                    <a:pt x="4880" y="91"/>
                  </a:lnTo>
                  <a:lnTo>
                    <a:pt x="4803" y="39"/>
                  </a:lnTo>
                  <a:lnTo>
                    <a:pt x="4714" y="14"/>
                  </a:lnTo>
                  <a:lnTo>
                    <a:pt x="4611" y="1"/>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0" name="Google Shape;1350;p113"/>
            <p:cNvSpPr/>
            <p:nvPr/>
          </p:nvSpPr>
          <p:spPr>
            <a:xfrm>
              <a:off x="1636825" y="432475"/>
              <a:ext cx="325325" cy="175500"/>
            </a:xfrm>
            <a:custGeom>
              <a:rect b="b" l="l" r="r" t="t"/>
              <a:pathLst>
                <a:path extrusionOk="0" h="7020" w="13013">
                  <a:moveTo>
                    <a:pt x="487" y="0"/>
                  </a:moveTo>
                  <a:lnTo>
                    <a:pt x="397" y="13"/>
                  </a:lnTo>
                  <a:lnTo>
                    <a:pt x="308" y="39"/>
                  </a:lnTo>
                  <a:lnTo>
                    <a:pt x="218" y="77"/>
                  </a:lnTo>
                  <a:lnTo>
                    <a:pt x="154" y="141"/>
                  </a:lnTo>
                  <a:lnTo>
                    <a:pt x="90" y="218"/>
                  </a:lnTo>
                  <a:lnTo>
                    <a:pt x="39" y="295"/>
                  </a:lnTo>
                  <a:lnTo>
                    <a:pt x="13" y="385"/>
                  </a:lnTo>
                  <a:lnTo>
                    <a:pt x="0" y="487"/>
                  </a:lnTo>
                  <a:lnTo>
                    <a:pt x="0" y="6545"/>
                  </a:lnTo>
                  <a:lnTo>
                    <a:pt x="13" y="6635"/>
                  </a:lnTo>
                  <a:lnTo>
                    <a:pt x="39" y="6725"/>
                  </a:lnTo>
                  <a:lnTo>
                    <a:pt x="90" y="6814"/>
                  </a:lnTo>
                  <a:lnTo>
                    <a:pt x="154" y="6878"/>
                  </a:lnTo>
                  <a:lnTo>
                    <a:pt x="218" y="6942"/>
                  </a:lnTo>
                  <a:lnTo>
                    <a:pt x="308" y="6981"/>
                  </a:lnTo>
                  <a:lnTo>
                    <a:pt x="397" y="7019"/>
                  </a:lnTo>
                  <a:lnTo>
                    <a:pt x="12629" y="7019"/>
                  </a:lnTo>
                  <a:lnTo>
                    <a:pt x="12718" y="6981"/>
                  </a:lnTo>
                  <a:lnTo>
                    <a:pt x="12808" y="6942"/>
                  </a:lnTo>
                  <a:lnTo>
                    <a:pt x="12872" y="6878"/>
                  </a:lnTo>
                  <a:lnTo>
                    <a:pt x="12936" y="6814"/>
                  </a:lnTo>
                  <a:lnTo>
                    <a:pt x="12974" y="6725"/>
                  </a:lnTo>
                  <a:lnTo>
                    <a:pt x="13013" y="6635"/>
                  </a:lnTo>
                  <a:lnTo>
                    <a:pt x="13013" y="6545"/>
                  </a:lnTo>
                  <a:lnTo>
                    <a:pt x="13013" y="6443"/>
                  </a:lnTo>
                  <a:lnTo>
                    <a:pt x="12974" y="6353"/>
                  </a:lnTo>
                  <a:lnTo>
                    <a:pt x="12936" y="6263"/>
                  </a:lnTo>
                  <a:lnTo>
                    <a:pt x="12872" y="6199"/>
                  </a:lnTo>
                  <a:lnTo>
                    <a:pt x="12808" y="6135"/>
                  </a:lnTo>
                  <a:lnTo>
                    <a:pt x="12718" y="6097"/>
                  </a:lnTo>
                  <a:lnTo>
                    <a:pt x="12629" y="6059"/>
                  </a:lnTo>
                  <a:lnTo>
                    <a:pt x="974" y="6059"/>
                  </a:lnTo>
                  <a:lnTo>
                    <a:pt x="974" y="487"/>
                  </a:lnTo>
                  <a:lnTo>
                    <a:pt x="974" y="385"/>
                  </a:lnTo>
                  <a:lnTo>
                    <a:pt x="935" y="295"/>
                  </a:lnTo>
                  <a:lnTo>
                    <a:pt x="897" y="218"/>
                  </a:lnTo>
                  <a:lnTo>
                    <a:pt x="833" y="141"/>
                  </a:lnTo>
                  <a:lnTo>
                    <a:pt x="769" y="77"/>
                  </a:lnTo>
                  <a:lnTo>
                    <a:pt x="679" y="39"/>
                  </a:lnTo>
                  <a:lnTo>
                    <a:pt x="589" y="13"/>
                  </a:lnTo>
                  <a:lnTo>
                    <a:pt x="487" y="0"/>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1" name="Google Shape;1351;p113"/>
            <p:cNvSpPr/>
            <p:nvPr/>
          </p:nvSpPr>
          <p:spPr>
            <a:xfrm>
              <a:off x="1382575" y="555100"/>
              <a:ext cx="204950" cy="139650"/>
            </a:xfrm>
            <a:custGeom>
              <a:rect b="b" l="l" r="r" t="t"/>
              <a:pathLst>
                <a:path extrusionOk="0" h="5586" w="8198">
                  <a:moveTo>
                    <a:pt x="449" y="1"/>
                  </a:moveTo>
                  <a:lnTo>
                    <a:pt x="359" y="14"/>
                  </a:lnTo>
                  <a:lnTo>
                    <a:pt x="270" y="52"/>
                  </a:lnTo>
                  <a:lnTo>
                    <a:pt x="180" y="103"/>
                  </a:lnTo>
                  <a:lnTo>
                    <a:pt x="116" y="180"/>
                  </a:lnTo>
                  <a:lnTo>
                    <a:pt x="52" y="257"/>
                  </a:lnTo>
                  <a:lnTo>
                    <a:pt x="13" y="334"/>
                  </a:lnTo>
                  <a:lnTo>
                    <a:pt x="1" y="436"/>
                  </a:lnTo>
                  <a:lnTo>
                    <a:pt x="1" y="526"/>
                  </a:lnTo>
                  <a:lnTo>
                    <a:pt x="13" y="616"/>
                  </a:lnTo>
                  <a:lnTo>
                    <a:pt x="52" y="705"/>
                  </a:lnTo>
                  <a:lnTo>
                    <a:pt x="103" y="795"/>
                  </a:lnTo>
                  <a:lnTo>
                    <a:pt x="3753" y="5406"/>
                  </a:lnTo>
                  <a:lnTo>
                    <a:pt x="3830" y="5483"/>
                  </a:lnTo>
                  <a:lnTo>
                    <a:pt x="3920" y="5534"/>
                  </a:lnTo>
                  <a:lnTo>
                    <a:pt x="4022" y="5572"/>
                  </a:lnTo>
                  <a:lnTo>
                    <a:pt x="4138" y="5585"/>
                  </a:lnTo>
                  <a:lnTo>
                    <a:pt x="7724" y="5585"/>
                  </a:lnTo>
                  <a:lnTo>
                    <a:pt x="7813" y="5572"/>
                  </a:lnTo>
                  <a:lnTo>
                    <a:pt x="7903" y="5547"/>
                  </a:lnTo>
                  <a:lnTo>
                    <a:pt x="7993" y="5508"/>
                  </a:lnTo>
                  <a:lnTo>
                    <a:pt x="8057" y="5444"/>
                  </a:lnTo>
                  <a:lnTo>
                    <a:pt x="8121" y="5367"/>
                  </a:lnTo>
                  <a:lnTo>
                    <a:pt x="8159" y="5290"/>
                  </a:lnTo>
                  <a:lnTo>
                    <a:pt x="8198" y="5201"/>
                  </a:lnTo>
                  <a:lnTo>
                    <a:pt x="8198" y="5098"/>
                  </a:lnTo>
                  <a:lnTo>
                    <a:pt x="8198" y="4996"/>
                  </a:lnTo>
                  <a:lnTo>
                    <a:pt x="8159" y="4906"/>
                  </a:lnTo>
                  <a:lnTo>
                    <a:pt x="8121" y="4829"/>
                  </a:lnTo>
                  <a:lnTo>
                    <a:pt x="8057" y="4753"/>
                  </a:lnTo>
                  <a:lnTo>
                    <a:pt x="7993" y="4701"/>
                  </a:lnTo>
                  <a:lnTo>
                    <a:pt x="7903" y="4650"/>
                  </a:lnTo>
                  <a:lnTo>
                    <a:pt x="7813" y="4624"/>
                  </a:lnTo>
                  <a:lnTo>
                    <a:pt x="7724" y="4612"/>
                  </a:lnTo>
                  <a:lnTo>
                    <a:pt x="4368" y="4612"/>
                  </a:lnTo>
                  <a:lnTo>
                    <a:pt x="859" y="180"/>
                  </a:lnTo>
                  <a:lnTo>
                    <a:pt x="795" y="116"/>
                  </a:lnTo>
                  <a:lnTo>
                    <a:pt x="718" y="65"/>
                  </a:lnTo>
                  <a:lnTo>
                    <a:pt x="628" y="26"/>
                  </a:lnTo>
                  <a:lnTo>
                    <a:pt x="539" y="1"/>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2" name="Google Shape;1352;p113"/>
            <p:cNvSpPr/>
            <p:nvPr/>
          </p:nvSpPr>
          <p:spPr>
            <a:xfrm>
              <a:off x="1286200" y="717775"/>
              <a:ext cx="120425" cy="148600"/>
            </a:xfrm>
            <a:custGeom>
              <a:rect b="b" l="l" r="r" t="t"/>
              <a:pathLst>
                <a:path extrusionOk="0" h="5944" w="4817">
                  <a:moveTo>
                    <a:pt x="449" y="0"/>
                  </a:moveTo>
                  <a:lnTo>
                    <a:pt x="359" y="26"/>
                  </a:lnTo>
                  <a:lnTo>
                    <a:pt x="269" y="51"/>
                  </a:lnTo>
                  <a:lnTo>
                    <a:pt x="180" y="103"/>
                  </a:lnTo>
                  <a:lnTo>
                    <a:pt x="116" y="180"/>
                  </a:lnTo>
                  <a:lnTo>
                    <a:pt x="65" y="256"/>
                  </a:lnTo>
                  <a:lnTo>
                    <a:pt x="26" y="333"/>
                  </a:lnTo>
                  <a:lnTo>
                    <a:pt x="1" y="423"/>
                  </a:lnTo>
                  <a:lnTo>
                    <a:pt x="1" y="525"/>
                  </a:lnTo>
                  <a:lnTo>
                    <a:pt x="13" y="615"/>
                  </a:lnTo>
                  <a:lnTo>
                    <a:pt x="52" y="705"/>
                  </a:lnTo>
                  <a:lnTo>
                    <a:pt x="103" y="782"/>
                  </a:lnTo>
                  <a:lnTo>
                    <a:pt x="3958" y="5764"/>
                  </a:lnTo>
                  <a:lnTo>
                    <a:pt x="4035" y="5841"/>
                  </a:lnTo>
                  <a:lnTo>
                    <a:pt x="4125" y="5905"/>
                  </a:lnTo>
                  <a:lnTo>
                    <a:pt x="4227" y="5930"/>
                  </a:lnTo>
                  <a:lnTo>
                    <a:pt x="4342" y="5943"/>
                  </a:lnTo>
                  <a:lnTo>
                    <a:pt x="4419" y="5943"/>
                  </a:lnTo>
                  <a:lnTo>
                    <a:pt x="4496" y="5917"/>
                  </a:lnTo>
                  <a:lnTo>
                    <a:pt x="4560" y="5892"/>
                  </a:lnTo>
                  <a:lnTo>
                    <a:pt x="4637" y="5841"/>
                  </a:lnTo>
                  <a:lnTo>
                    <a:pt x="4701" y="5777"/>
                  </a:lnTo>
                  <a:lnTo>
                    <a:pt x="4765" y="5700"/>
                  </a:lnTo>
                  <a:lnTo>
                    <a:pt x="4803" y="5610"/>
                  </a:lnTo>
                  <a:lnTo>
                    <a:pt x="4816" y="5520"/>
                  </a:lnTo>
                  <a:lnTo>
                    <a:pt x="4816" y="5431"/>
                  </a:lnTo>
                  <a:lnTo>
                    <a:pt x="4803" y="5341"/>
                  </a:lnTo>
                  <a:lnTo>
                    <a:pt x="4778" y="5251"/>
                  </a:lnTo>
                  <a:lnTo>
                    <a:pt x="4727" y="5162"/>
                  </a:lnTo>
                  <a:lnTo>
                    <a:pt x="871" y="192"/>
                  </a:lnTo>
                  <a:lnTo>
                    <a:pt x="795" y="116"/>
                  </a:lnTo>
                  <a:lnTo>
                    <a:pt x="718" y="64"/>
                  </a:lnTo>
                  <a:lnTo>
                    <a:pt x="628" y="26"/>
                  </a:lnTo>
                  <a:lnTo>
                    <a:pt x="538" y="13"/>
                  </a:lnTo>
                  <a:lnTo>
                    <a:pt x="449" y="0"/>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3" name="Google Shape;1353;p113"/>
            <p:cNvSpPr/>
            <p:nvPr/>
          </p:nvSpPr>
          <p:spPr>
            <a:xfrm>
              <a:off x="1684200" y="1149400"/>
              <a:ext cx="111125" cy="186375"/>
            </a:xfrm>
            <a:custGeom>
              <a:rect b="b" l="l" r="r" t="t"/>
              <a:pathLst>
                <a:path extrusionOk="0" h="7455" w="4445">
                  <a:moveTo>
                    <a:pt x="436" y="0"/>
                  </a:moveTo>
                  <a:lnTo>
                    <a:pt x="346" y="13"/>
                  </a:lnTo>
                  <a:lnTo>
                    <a:pt x="257" y="52"/>
                  </a:lnTo>
                  <a:lnTo>
                    <a:pt x="167" y="116"/>
                  </a:lnTo>
                  <a:lnTo>
                    <a:pt x="103" y="180"/>
                  </a:lnTo>
                  <a:lnTo>
                    <a:pt x="52" y="256"/>
                  </a:lnTo>
                  <a:lnTo>
                    <a:pt x="13" y="346"/>
                  </a:lnTo>
                  <a:lnTo>
                    <a:pt x="1" y="436"/>
                  </a:lnTo>
                  <a:lnTo>
                    <a:pt x="1" y="525"/>
                  </a:lnTo>
                  <a:lnTo>
                    <a:pt x="13" y="628"/>
                  </a:lnTo>
                  <a:lnTo>
                    <a:pt x="52" y="718"/>
                  </a:lnTo>
                  <a:lnTo>
                    <a:pt x="3536" y="7198"/>
                  </a:lnTo>
                  <a:lnTo>
                    <a:pt x="3574" y="7250"/>
                  </a:lnTo>
                  <a:lnTo>
                    <a:pt x="3612" y="7301"/>
                  </a:lnTo>
                  <a:lnTo>
                    <a:pt x="3664" y="7352"/>
                  </a:lnTo>
                  <a:lnTo>
                    <a:pt x="3715" y="7390"/>
                  </a:lnTo>
                  <a:lnTo>
                    <a:pt x="3779" y="7416"/>
                  </a:lnTo>
                  <a:lnTo>
                    <a:pt x="3830" y="7442"/>
                  </a:lnTo>
                  <a:lnTo>
                    <a:pt x="3894" y="7454"/>
                  </a:lnTo>
                  <a:lnTo>
                    <a:pt x="3958" y="7454"/>
                  </a:lnTo>
                  <a:lnTo>
                    <a:pt x="4086" y="7442"/>
                  </a:lnTo>
                  <a:lnTo>
                    <a:pt x="4189" y="7390"/>
                  </a:lnTo>
                  <a:lnTo>
                    <a:pt x="4278" y="7339"/>
                  </a:lnTo>
                  <a:lnTo>
                    <a:pt x="4343" y="7275"/>
                  </a:lnTo>
                  <a:lnTo>
                    <a:pt x="4394" y="7198"/>
                  </a:lnTo>
                  <a:lnTo>
                    <a:pt x="4432" y="7109"/>
                  </a:lnTo>
                  <a:lnTo>
                    <a:pt x="4445" y="7019"/>
                  </a:lnTo>
                  <a:lnTo>
                    <a:pt x="4445" y="6917"/>
                  </a:lnTo>
                  <a:lnTo>
                    <a:pt x="4432" y="6827"/>
                  </a:lnTo>
                  <a:lnTo>
                    <a:pt x="4394" y="6737"/>
                  </a:lnTo>
                  <a:lnTo>
                    <a:pt x="910" y="256"/>
                  </a:lnTo>
                  <a:lnTo>
                    <a:pt x="859" y="167"/>
                  </a:lnTo>
                  <a:lnTo>
                    <a:pt x="795" y="103"/>
                  </a:lnTo>
                  <a:lnTo>
                    <a:pt x="705" y="52"/>
                  </a:lnTo>
                  <a:lnTo>
                    <a:pt x="628" y="13"/>
                  </a:lnTo>
                  <a:lnTo>
                    <a:pt x="539" y="0"/>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4" name="Google Shape;1354;p113"/>
            <p:cNvSpPr/>
            <p:nvPr/>
          </p:nvSpPr>
          <p:spPr>
            <a:xfrm>
              <a:off x="1399875" y="986725"/>
              <a:ext cx="244650" cy="379150"/>
            </a:xfrm>
            <a:custGeom>
              <a:rect b="b" l="l" r="r" t="t"/>
              <a:pathLst>
                <a:path extrusionOk="0" h="15166" w="9786">
                  <a:moveTo>
                    <a:pt x="487" y="1"/>
                  </a:moveTo>
                  <a:lnTo>
                    <a:pt x="385" y="14"/>
                  </a:lnTo>
                  <a:lnTo>
                    <a:pt x="295" y="39"/>
                  </a:lnTo>
                  <a:lnTo>
                    <a:pt x="218" y="91"/>
                  </a:lnTo>
                  <a:lnTo>
                    <a:pt x="141" y="142"/>
                  </a:lnTo>
                  <a:lnTo>
                    <a:pt x="90" y="219"/>
                  </a:lnTo>
                  <a:lnTo>
                    <a:pt x="39" y="295"/>
                  </a:lnTo>
                  <a:lnTo>
                    <a:pt x="13" y="385"/>
                  </a:lnTo>
                  <a:lnTo>
                    <a:pt x="0" y="488"/>
                  </a:lnTo>
                  <a:lnTo>
                    <a:pt x="0" y="6354"/>
                  </a:lnTo>
                  <a:lnTo>
                    <a:pt x="13" y="6456"/>
                  </a:lnTo>
                  <a:lnTo>
                    <a:pt x="39" y="6546"/>
                  </a:lnTo>
                  <a:lnTo>
                    <a:pt x="90" y="6635"/>
                  </a:lnTo>
                  <a:lnTo>
                    <a:pt x="141" y="6699"/>
                  </a:lnTo>
                  <a:lnTo>
                    <a:pt x="218" y="6763"/>
                  </a:lnTo>
                  <a:lnTo>
                    <a:pt x="295" y="6802"/>
                  </a:lnTo>
                  <a:lnTo>
                    <a:pt x="385" y="6827"/>
                  </a:lnTo>
                  <a:lnTo>
                    <a:pt x="487" y="6840"/>
                  </a:lnTo>
                  <a:lnTo>
                    <a:pt x="4829" y="6840"/>
                  </a:lnTo>
                  <a:lnTo>
                    <a:pt x="8863" y="14896"/>
                  </a:lnTo>
                  <a:lnTo>
                    <a:pt x="8902" y="14960"/>
                  </a:lnTo>
                  <a:lnTo>
                    <a:pt x="8940" y="15012"/>
                  </a:lnTo>
                  <a:lnTo>
                    <a:pt x="8991" y="15063"/>
                  </a:lnTo>
                  <a:lnTo>
                    <a:pt x="9043" y="15101"/>
                  </a:lnTo>
                  <a:lnTo>
                    <a:pt x="9107" y="15127"/>
                  </a:lnTo>
                  <a:lnTo>
                    <a:pt x="9171" y="15153"/>
                  </a:lnTo>
                  <a:lnTo>
                    <a:pt x="9235" y="15165"/>
                  </a:lnTo>
                  <a:lnTo>
                    <a:pt x="9299" y="15165"/>
                  </a:lnTo>
                  <a:lnTo>
                    <a:pt x="9414" y="15153"/>
                  </a:lnTo>
                  <a:lnTo>
                    <a:pt x="9517" y="15114"/>
                  </a:lnTo>
                  <a:lnTo>
                    <a:pt x="9593" y="15063"/>
                  </a:lnTo>
                  <a:lnTo>
                    <a:pt x="9670" y="14999"/>
                  </a:lnTo>
                  <a:lnTo>
                    <a:pt x="9721" y="14922"/>
                  </a:lnTo>
                  <a:lnTo>
                    <a:pt x="9760" y="14832"/>
                  </a:lnTo>
                  <a:lnTo>
                    <a:pt x="9786" y="14743"/>
                  </a:lnTo>
                  <a:lnTo>
                    <a:pt x="9786" y="14653"/>
                  </a:lnTo>
                  <a:lnTo>
                    <a:pt x="9773" y="14551"/>
                  </a:lnTo>
                  <a:lnTo>
                    <a:pt x="9734" y="14461"/>
                  </a:lnTo>
                  <a:lnTo>
                    <a:pt x="5559" y="6136"/>
                  </a:lnTo>
                  <a:lnTo>
                    <a:pt x="5533" y="6085"/>
                  </a:lnTo>
                  <a:lnTo>
                    <a:pt x="5482" y="6033"/>
                  </a:lnTo>
                  <a:lnTo>
                    <a:pt x="5431" y="5982"/>
                  </a:lnTo>
                  <a:lnTo>
                    <a:pt x="5380" y="5944"/>
                  </a:lnTo>
                  <a:lnTo>
                    <a:pt x="5328" y="5918"/>
                  </a:lnTo>
                  <a:lnTo>
                    <a:pt x="5264" y="5892"/>
                  </a:lnTo>
                  <a:lnTo>
                    <a:pt x="5200" y="5880"/>
                  </a:lnTo>
                  <a:lnTo>
                    <a:pt x="5123" y="5867"/>
                  </a:lnTo>
                  <a:lnTo>
                    <a:pt x="974" y="5867"/>
                  </a:lnTo>
                  <a:lnTo>
                    <a:pt x="974" y="488"/>
                  </a:lnTo>
                  <a:lnTo>
                    <a:pt x="961" y="385"/>
                  </a:lnTo>
                  <a:lnTo>
                    <a:pt x="935" y="295"/>
                  </a:lnTo>
                  <a:lnTo>
                    <a:pt x="897" y="219"/>
                  </a:lnTo>
                  <a:lnTo>
                    <a:pt x="833" y="142"/>
                  </a:lnTo>
                  <a:lnTo>
                    <a:pt x="756" y="91"/>
                  </a:lnTo>
                  <a:lnTo>
                    <a:pt x="679" y="39"/>
                  </a:lnTo>
                  <a:lnTo>
                    <a:pt x="589" y="14"/>
                  </a:lnTo>
                  <a:lnTo>
                    <a:pt x="487" y="1"/>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5" name="Google Shape;1355;p113"/>
            <p:cNvSpPr/>
            <p:nvPr/>
          </p:nvSpPr>
          <p:spPr>
            <a:xfrm>
              <a:off x="1920500" y="1064550"/>
              <a:ext cx="24375" cy="166850"/>
            </a:xfrm>
            <a:custGeom>
              <a:rect b="b" l="l" r="r" t="t"/>
              <a:pathLst>
                <a:path extrusionOk="0" h="6674" w="975">
                  <a:moveTo>
                    <a:pt x="488" y="0"/>
                  </a:moveTo>
                  <a:lnTo>
                    <a:pt x="385" y="13"/>
                  </a:lnTo>
                  <a:lnTo>
                    <a:pt x="295" y="39"/>
                  </a:lnTo>
                  <a:lnTo>
                    <a:pt x="219" y="90"/>
                  </a:lnTo>
                  <a:lnTo>
                    <a:pt x="142" y="141"/>
                  </a:lnTo>
                  <a:lnTo>
                    <a:pt x="91" y="218"/>
                  </a:lnTo>
                  <a:lnTo>
                    <a:pt x="39" y="295"/>
                  </a:lnTo>
                  <a:lnTo>
                    <a:pt x="14" y="384"/>
                  </a:lnTo>
                  <a:lnTo>
                    <a:pt x="1" y="487"/>
                  </a:lnTo>
                  <a:lnTo>
                    <a:pt x="1" y="6186"/>
                  </a:lnTo>
                  <a:lnTo>
                    <a:pt x="14" y="6289"/>
                  </a:lnTo>
                  <a:lnTo>
                    <a:pt x="39" y="6379"/>
                  </a:lnTo>
                  <a:lnTo>
                    <a:pt x="91" y="6468"/>
                  </a:lnTo>
                  <a:lnTo>
                    <a:pt x="142" y="6532"/>
                  </a:lnTo>
                  <a:lnTo>
                    <a:pt x="219" y="6596"/>
                  </a:lnTo>
                  <a:lnTo>
                    <a:pt x="295" y="6635"/>
                  </a:lnTo>
                  <a:lnTo>
                    <a:pt x="385" y="6673"/>
                  </a:lnTo>
                  <a:lnTo>
                    <a:pt x="590" y="6673"/>
                  </a:lnTo>
                  <a:lnTo>
                    <a:pt x="680" y="6635"/>
                  </a:lnTo>
                  <a:lnTo>
                    <a:pt x="757" y="6596"/>
                  </a:lnTo>
                  <a:lnTo>
                    <a:pt x="833" y="6532"/>
                  </a:lnTo>
                  <a:lnTo>
                    <a:pt x="897" y="6468"/>
                  </a:lnTo>
                  <a:lnTo>
                    <a:pt x="936" y="6379"/>
                  </a:lnTo>
                  <a:lnTo>
                    <a:pt x="961" y="6289"/>
                  </a:lnTo>
                  <a:lnTo>
                    <a:pt x="974" y="6186"/>
                  </a:lnTo>
                  <a:lnTo>
                    <a:pt x="974" y="487"/>
                  </a:lnTo>
                  <a:lnTo>
                    <a:pt x="961" y="384"/>
                  </a:lnTo>
                  <a:lnTo>
                    <a:pt x="936" y="295"/>
                  </a:lnTo>
                  <a:lnTo>
                    <a:pt x="897" y="218"/>
                  </a:lnTo>
                  <a:lnTo>
                    <a:pt x="833" y="141"/>
                  </a:lnTo>
                  <a:lnTo>
                    <a:pt x="757" y="90"/>
                  </a:lnTo>
                  <a:lnTo>
                    <a:pt x="680" y="39"/>
                  </a:lnTo>
                  <a:lnTo>
                    <a:pt x="590" y="13"/>
                  </a:lnTo>
                  <a:lnTo>
                    <a:pt x="488" y="0"/>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6" name="Google Shape;1356;p113"/>
            <p:cNvSpPr/>
            <p:nvPr/>
          </p:nvSpPr>
          <p:spPr>
            <a:xfrm>
              <a:off x="1386100" y="972975"/>
              <a:ext cx="51900" cy="51900"/>
            </a:xfrm>
            <a:custGeom>
              <a:rect b="b" l="l" r="r" t="t"/>
              <a:pathLst>
                <a:path extrusionOk="0" h="2076" w="2076">
                  <a:moveTo>
                    <a:pt x="936" y="0"/>
                  </a:moveTo>
                  <a:lnTo>
                    <a:pt x="833" y="26"/>
                  </a:lnTo>
                  <a:lnTo>
                    <a:pt x="731" y="51"/>
                  </a:lnTo>
                  <a:lnTo>
                    <a:pt x="628" y="77"/>
                  </a:lnTo>
                  <a:lnTo>
                    <a:pt x="538" y="128"/>
                  </a:lnTo>
                  <a:lnTo>
                    <a:pt x="462" y="179"/>
                  </a:lnTo>
                  <a:lnTo>
                    <a:pt x="372" y="231"/>
                  </a:lnTo>
                  <a:lnTo>
                    <a:pt x="308" y="308"/>
                  </a:lnTo>
                  <a:lnTo>
                    <a:pt x="231" y="372"/>
                  </a:lnTo>
                  <a:lnTo>
                    <a:pt x="180" y="461"/>
                  </a:lnTo>
                  <a:lnTo>
                    <a:pt x="129" y="538"/>
                  </a:lnTo>
                  <a:lnTo>
                    <a:pt x="77" y="628"/>
                  </a:lnTo>
                  <a:lnTo>
                    <a:pt x="52" y="730"/>
                  </a:lnTo>
                  <a:lnTo>
                    <a:pt x="26" y="833"/>
                  </a:lnTo>
                  <a:lnTo>
                    <a:pt x="1" y="935"/>
                  </a:lnTo>
                  <a:lnTo>
                    <a:pt x="1" y="1038"/>
                  </a:lnTo>
                  <a:lnTo>
                    <a:pt x="1" y="1140"/>
                  </a:lnTo>
                  <a:lnTo>
                    <a:pt x="26" y="1242"/>
                  </a:lnTo>
                  <a:lnTo>
                    <a:pt x="52" y="1345"/>
                  </a:lnTo>
                  <a:lnTo>
                    <a:pt x="77" y="1447"/>
                  </a:lnTo>
                  <a:lnTo>
                    <a:pt x="129" y="1537"/>
                  </a:lnTo>
                  <a:lnTo>
                    <a:pt x="180" y="1614"/>
                  </a:lnTo>
                  <a:lnTo>
                    <a:pt x="231" y="1704"/>
                  </a:lnTo>
                  <a:lnTo>
                    <a:pt x="308" y="1768"/>
                  </a:lnTo>
                  <a:lnTo>
                    <a:pt x="372" y="1844"/>
                  </a:lnTo>
                  <a:lnTo>
                    <a:pt x="462" y="1896"/>
                  </a:lnTo>
                  <a:lnTo>
                    <a:pt x="538" y="1947"/>
                  </a:lnTo>
                  <a:lnTo>
                    <a:pt x="628" y="1998"/>
                  </a:lnTo>
                  <a:lnTo>
                    <a:pt x="731" y="2037"/>
                  </a:lnTo>
                  <a:lnTo>
                    <a:pt x="833" y="2062"/>
                  </a:lnTo>
                  <a:lnTo>
                    <a:pt x="936" y="2075"/>
                  </a:lnTo>
                  <a:lnTo>
                    <a:pt x="1140" y="2075"/>
                  </a:lnTo>
                  <a:lnTo>
                    <a:pt x="1243" y="2062"/>
                  </a:lnTo>
                  <a:lnTo>
                    <a:pt x="1345" y="2037"/>
                  </a:lnTo>
                  <a:lnTo>
                    <a:pt x="1448" y="1998"/>
                  </a:lnTo>
                  <a:lnTo>
                    <a:pt x="1538" y="1947"/>
                  </a:lnTo>
                  <a:lnTo>
                    <a:pt x="1614" y="1896"/>
                  </a:lnTo>
                  <a:lnTo>
                    <a:pt x="1704" y="1844"/>
                  </a:lnTo>
                  <a:lnTo>
                    <a:pt x="1781" y="1768"/>
                  </a:lnTo>
                  <a:lnTo>
                    <a:pt x="1845" y="1704"/>
                  </a:lnTo>
                  <a:lnTo>
                    <a:pt x="1896" y="1614"/>
                  </a:lnTo>
                  <a:lnTo>
                    <a:pt x="1947" y="1537"/>
                  </a:lnTo>
                  <a:lnTo>
                    <a:pt x="1999" y="1447"/>
                  </a:lnTo>
                  <a:lnTo>
                    <a:pt x="2037" y="1345"/>
                  </a:lnTo>
                  <a:lnTo>
                    <a:pt x="2063" y="1242"/>
                  </a:lnTo>
                  <a:lnTo>
                    <a:pt x="2075" y="1140"/>
                  </a:lnTo>
                  <a:lnTo>
                    <a:pt x="2075" y="1038"/>
                  </a:lnTo>
                  <a:lnTo>
                    <a:pt x="2075" y="935"/>
                  </a:lnTo>
                  <a:lnTo>
                    <a:pt x="2063" y="833"/>
                  </a:lnTo>
                  <a:lnTo>
                    <a:pt x="2037" y="730"/>
                  </a:lnTo>
                  <a:lnTo>
                    <a:pt x="1999" y="628"/>
                  </a:lnTo>
                  <a:lnTo>
                    <a:pt x="1947" y="538"/>
                  </a:lnTo>
                  <a:lnTo>
                    <a:pt x="1896" y="461"/>
                  </a:lnTo>
                  <a:lnTo>
                    <a:pt x="1845" y="372"/>
                  </a:lnTo>
                  <a:lnTo>
                    <a:pt x="1781" y="308"/>
                  </a:lnTo>
                  <a:lnTo>
                    <a:pt x="1704" y="231"/>
                  </a:lnTo>
                  <a:lnTo>
                    <a:pt x="1614" y="179"/>
                  </a:lnTo>
                  <a:lnTo>
                    <a:pt x="1538" y="128"/>
                  </a:lnTo>
                  <a:lnTo>
                    <a:pt x="1448" y="77"/>
                  </a:lnTo>
                  <a:lnTo>
                    <a:pt x="1345" y="51"/>
                  </a:lnTo>
                  <a:lnTo>
                    <a:pt x="1243" y="26"/>
                  </a:lnTo>
                  <a:lnTo>
                    <a:pt x="1140" y="0"/>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7" name="Google Shape;1357;p113"/>
            <p:cNvSpPr/>
            <p:nvPr/>
          </p:nvSpPr>
          <p:spPr>
            <a:xfrm>
              <a:off x="1360175" y="818625"/>
              <a:ext cx="51875" cy="52225"/>
            </a:xfrm>
            <a:custGeom>
              <a:rect b="b" l="l" r="r" t="t"/>
              <a:pathLst>
                <a:path extrusionOk="0" h="2089" w="2075">
                  <a:moveTo>
                    <a:pt x="1038" y="1"/>
                  </a:moveTo>
                  <a:lnTo>
                    <a:pt x="935" y="14"/>
                  </a:lnTo>
                  <a:lnTo>
                    <a:pt x="833" y="26"/>
                  </a:lnTo>
                  <a:lnTo>
                    <a:pt x="730" y="52"/>
                  </a:lnTo>
                  <a:lnTo>
                    <a:pt x="628" y="90"/>
                  </a:lnTo>
                  <a:lnTo>
                    <a:pt x="538" y="129"/>
                  </a:lnTo>
                  <a:lnTo>
                    <a:pt x="448" y="180"/>
                  </a:lnTo>
                  <a:lnTo>
                    <a:pt x="372" y="244"/>
                  </a:lnTo>
                  <a:lnTo>
                    <a:pt x="295" y="308"/>
                  </a:lnTo>
                  <a:lnTo>
                    <a:pt x="231" y="385"/>
                  </a:lnTo>
                  <a:lnTo>
                    <a:pt x="179" y="462"/>
                  </a:lnTo>
                  <a:lnTo>
                    <a:pt x="128" y="551"/>
                  </a:lnTo>
                  <a:lnTo>
                    <a:pt x="77" y="641"/>
                  </a:lnTo>
                  <a:lnTo>
                    <a:pt x="39" y="731"/>
                  </a:lnTo>
                  <a:lnTo>
                    <a:pt x="13" y="833"/>
                  </a:lnTo>
                  <a:lnTo>
                    <a:pt x="0" y="936"/>
                  </a:lnTo>
                  <a:lnTo>
                    <a:pt x="0" y="1038"/>
                  </a:lnTo>
                  <a:lnTo>
                    <a:pt x="0" y="1153"/>
                  </a:lnTo>
                  <a:lnTo>
                    <a:pt x="13" y="1256"/>
                  </a:lnTo>
                  <a:lnTo>
                    <a:pt x="39" y="1358"/>
                  </a:lnTo>
                  <a:lnTo>
                    <a:pt x="77" y="1448"/>
                  </a:lnTo>
                  <a:lnTo>
                    <a:pt x="128" y="1538"/>
                  </a:lnTo>
                  <a:lnTo>
                    <a:pt x="179" y="1627"/>
                  </a:lnTo>
                  <a:lnTo>
                    <a:pt x="231" y="1704"/>
                  </a:lnTo>
                  <a:lnTo>
                    <a:pt x="295" y="1781"/>
                  </a:lnTo>
                  <a:lnTo>
                    <a:pt x="372" y="1845"/>
                  </a:lnTo>
                  <a:lnTo>
                    <a:pt x="448" y="1909"/>
                  </a:lnTo>
                  <a:lnTo>
                    <a:pt x="538" y="1960"/>
                  </a:lnTo>
                  <a:lnTo>
                    <a:pt x="628" y="1999"/>
                  </a:lnTo>
                  <a:lnTo>
                    <a:pt x="730" y="2037"/>
                  </a:lnTo>
                  <a:lnTo>
                    <a:pt x="833" y="2063"/>
                  </a:lnTo>
                  <a:lnTo>
                    <a:pt x="935" y="2076"/>
                  </a:lnTo>
                  <a:lnTo>
                    <a:pt x="1038" y="2088"/>
                  </a:lnTo>
                  <a:lnTo>
                    <a:pt x="1140" y="2076"/>
                  </a:lnTo>
                  <a:lnTo>
                    <a:pt x="1242" y="2063"/>
                  </a:lnTo>
                  <a:lnTo>
                    <a:pt x="1345" y="2037"/>
                  </a:lnTo>
                  <a:lnTo>
                    <a:pt x="1447" y="1999"/>
                  </a:lnTo>
                  <a:lnTo>
                    <a:pt x="1537" y="1960"/>
                  </a:lnTo>
                  <a:lnTo>
                    <a:pt x="1614" y="1909"/>
                  </a:lnTo>
                  <a:lnTo>
                    <a:pt x="1704" y="1845"/>
                  </a:lnTo>
                  <a:lnTo>
                    <a:pt x="1768" y="1781"/>
                  </a:lnTo>
                  <a:lnTo>
                    <a:pt x="1844" y="1704"/>
                  </a:lnTo>
                  <a:lnTo>
                    <a:pt x="1896" y="1627"/>
                  </a:lnTo>
                  <a:lnTo>
                    <a:pt x="1947" y="1538"/>
                  </a:lnTo>
                  <a:lnTo>
                    <a:pt x="1998" y="1448"/>
                  </a:lnTo>
                  <a:lnTo>
                    <a:pt x="2024" y="1358"/>
                  </a:lnTo>
                  <a:lnTo>
                    <a:pt x="2049" y="1256"/>
                  </a:lnTo>
                  <a:lnTo>
                    <a:pt x="2075" y="1153"/>
                  </a:lnTo>
                  <a:lnTo>
                    <a:pt x="2075" y="1038"/>
                  </a:lnTo>
                  <a:lnTo>
                    <a:pt x="2075" y="936"/>
                  </a:lnTo>
                  <a:lnTo>
                    <a:pt x="2049" y="833"/>
                  </a:lnTo>
                  <a:lnTo>
                    <a:pt x="2024" y="731"/>
                  </a:lnTo>
                  <a:lnTo>
                    <a:pt x="1998" y="641"/>
                  </a:lnTo>
                  <a:lnTo>
                    <a:pt x="1947" y="551"/>
                  </a:lnTo>
                  <a:lnTo>
                    <a:pt x="1896" y="462"/>
                  </a:lnTo>
                  <a:lnTo>
                    <a:pt x="1844" y="385"/>
                  </a:lnTo>
                  <a:lnTo>
                    <a:pt x="1768" y="308"/>
                  </a:lnTo>
                  <a:lnTo>
                    <a:pt x="1704" y="244"/>
                  </a:lnTo>
                  <a:lnTo>
                    <a:pt x="1614" y="180"/>
                  </a:lnTo>
                  <a:lnTo>
                    <a:pt x="1537" y="129"/>
                  </a:lnTo>
                  <a:lnTo>
                    <a:pt x="1447" y="90"/>
                  </a:lnTo>
                  <a:lnTo>
                    <a:pt x="1345" y="52"/>
                  </a:lnTo>
                  <a:lnTo>
                    <a:pt x="1242" y="26"/>
                  </a:lnTo>
                  <a:lnTo>
                    <a:pt x="1140" y="14"/>
                  </a:lnTo>
                  <a:lnTo>
                    <a:pt x="1038"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8" name="Google Shape;1358;p113"/>
            <p:cNvSpPr/>
            <p:nvPr/>
          </p:nvSpPr>
          <p:spPr>
            <a:xfrm>
              <a:off x="1549400" y="656600"/>
              <a:ext cx="52225" cy="51900"/>
            </a:xfrm>
            <a:custGeom>
              <a:rect b="b" l="l" r="r" t="t"/>
              <a:pathLst>
                <a:path extrusionOk="0" h="2076" w="2089">
                  <a:moveTo>
                    <a:pt x="936" y="1"/>
                  </a:moveTo>
                  <a:lnTo>
                    <a:pt x="833" y="27"/>
                  </a:lnTo>
                  <a:lnTo>
                    <a:pt x="731" y="52"/>
                  </a:lnTo>
                  <a:lnTo>
                    <a:pt x="641" y="78"/>
                  </a:lnTo>
                  <a:lnTo>
                    <a:pt x="551" y="129"/>
                  </a:lnTo>
                  <a:lnTo>
                    <a:pt x="462" y="180"/>
                  </a:lnTo>
                  <a:lnTo>
                    <a:pt x="385" y="231"/>
                  </a:lnTo>
                  <a:lnTo>
                    <a:pt x="308" y="308"/>
                  </a:lnTo>
                  <a:lnTo>
                    <a:pt x="244" y="372"/>
                  </a:lnTo>
                  <a:lnTo>
                    <a:pt x="180" y="462"/>
                  </a:lnTo>
                  <a:lnTo>
                    <a:pt x="129" y="539"/>
                  </a:lnTo>
                  <a:lnTo>
                    <a:pt x="90" y="641"/>
                  </a:lnTo>
                  <a:lnTo>
                    <a:pt x="52" y="731"/>
                  </a:lnTo>
                  <a:lnTo>
                    <a:pt x="26" y="833"/>
                  </a:lnTo>
                  <a:lnTo>
                    <a:pt x="13" y="936"/>
                  </a:lnTo>
                  <a:lnTo>
                    <a:pt x="1" y="1038"/>
                  </a:lnTo>
                  <a:lnTo>
                    <a:pt x="13" y="1141"/>
                  </a:lnTo>
                  <a:lnTo>
                    <a:pt x="26" y="1243"/>
                  </a:lnTo>
                  <a:lnTo>
                    <a:pt x="52" y="1346"/>
                  </a:lnTo>
                  <a:lnTo>
                    <a:pt x="90" y="1448"/>
                  </a:lnTo>
                  <a:lnTo>
                    <a:pt x="129" y="1538"/>
                  </a:lnTo>
                  <a:lnTo>
                    <a:pt x="180" y="1628"/>
                  </a:lnTo>
                  <a:lnTo>
                    <a:pt x="244" y="1704"/>
                  </a:lnTo>
                  <a:lnTo>
                    <a:pt x="308" y="1781"/>
                  </a:lnTo>
                  <a:lnTo>
                    <a:pt x="385" y="1845"/>
                  </a:lnTo>
                  <a:lnTo>
                    <a:pt x="462" y="1896"/>
                  </a:lnTo>
                  <a:lnTo>
                    <a:pt x="551" y="1961"/>
                  </a:lnTo>
                  <a:lnTo>
                    <a:pt x="641" y="1999"/>
                  </a:lnTo>
                  <a:lnTo>
                    <a:pt x="731" y="2037"/>
                  </a:lnTo>
                  <a:lnTo>
                    <a:pt x="833" y="2063"/>
                  </a:lnTo>
                  <a:lnTo>
                    <a:pt x="936" y="2076"/>
                  </a:lnTo>
                  <a:lnTo>
                    <a:pt x="1153" y="2076"/>
                  </a:lnTo>
                  <a:lnTo>
                    <a:pt x="1256" y="2063"/>
                  </a:lnTo>
                  <a:lnTo>
                    <a:pt x="1358" y="2037"/>
                  </a:lnTo>
                  <a:lnTo>
                    <a:pt x="1448" y="1999"/>
                  </a:lnTo>
                  <a:lnTo>
                    <a:pt x="1538" y="1961"/>
                  </a:lnTo>
                  <a:lnTo>
                    <a:pt x="1627" y="1896"/>
                  </a:lnTo>
                  <a:lnTo>
                    <a:pt x="1704" y="1845"/>
                  </a:lnTo>
                  <a:lnTo>
                    <a:pt x="1781" y="1781"/>
                  </a:lnTo>
                  <a:lnTo>
                    <a:pt x="1845" y="1704"/>
                  </a:lnTo>
                  <a:lnTo>
                    <a:pt x="1909" y="1628"/>
                  </a:lnTo>
                  <a:lnTo>
                    <a:pt x="1960" y="1538"/>
                  </a:lnTo>
                  <a:lnTo>
                    <a:pt x="1999" y="1448"/>
                  </a:lnTo>
                  <a:lnTo>
                    <a:pt x="2037" y="1346"/>
                  </a:lnTo>
                  <a:lnTo>
                    <a:pt x="2063" y="1243"/>
                  </a:lnTo>
                  <a:lnTo>
                    <a:pt x="2075" y="1141"/>
                  </a:lnTo>
                  <a:lnTo>
                    <a:pt x="2088" y="1038"/>
                  </a:lnTo>
                  <a:lnTo>
                    <a:pt x="2075" y="936"/>
                  </a:lnTo>
                  <a:lnTo>
                    <a:pt x="2063" y="833"/>
                  </a:lnTo>
                  <a:lnTo>
                    <a:pt x="2037" y="731"/>
                  </a:lnTo>
                  <a:lnTo>
                    <a:pt x="1999" y="641"/>
                  </a:lnTo>
                  <a:lnTo>
                    <a:pt x="1960" y="539"/>
                  </a:lnTo>
                  <a:lnTo>
                    <a:pt x="1909" y="462"/>
                  </a:lnTo>
                  <a:lnTo>
                    <a:pt x="1845" y="372"/>
                  </a:lnTo>
                  <a:lnTo>
                    <a:pt x="1781" y="308"/>
                  </a:lnTo>
                  <a:lnTo>
                    <a:pt x="1704" y="231"/>
                  </a:lnTo>
                  <a:lnTo>
                    <a:pt x="1627" y="180"/>
                  </a:lnTo>
                  <a:lnTo>
                    <a:pt x="1538" y="129"/>
                  </a:lnTo>
                  <a:lnTo>
                    <a:pt x="1448" y="78"/>
                  </a:lnTo>
                  <a:lnTo>
                    <a:pt x="1358" y="52"/>
                  </a:lnTo>
                  <a:lnTo>
                    <a:pt x="1256" y="27"/>
                  </a:lnTo>
                  <a:lnTo>
                    <a:pt x="1153"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59" name="Google Shape;1359;p113"/>
            <p:cNvSpPr/>
            <p:nvPr/>
          </p:nvSpPr>
          <p:spPr>
            <a:xfrm>
              <a:off x="1924025" y="569825"/>
              <a:ext cx="52225" cy="52225"/>
            </a:xfrm>
            <a:custGeom>
              <a:rect b="b" l="l" r="r" t="t"/>
              <a:pathLst>
                <a:path extrusionOk="0" h="2089" w="2089">
                  <a:moveTo>
                    <a:pt x="1051" y="1"/>
                  </a:moveTo>
                  <a:lnTo>
                    <a:pt x="936" y="14"/>
                  </a:lnTo>
                  <a:lnTo>
                    <a:pt x="833" y="27"/>
                  </a:lnTo>
                  <a:lnTo>
                    <a:pt x="731" y="52"/>
                  </a:lnTo>
                  <a:lnTo>
                    <a:pt x="641" y="91"/>
                  </a:lnTo>
                  <a:lnTo>
                    <a:pt x="551" y="129"/>
                  </a:lnTo>
                  <a:lnTo>
                    <a:pt x="462" y="180"/>
                  </a:lnTo>
                  <a:lnTo>
                    <a:pt x="385" y="244"/>
                  </a:lnTo>
                  <a:lnTo>
                    <a:pt x="308" y="308"/>
                  </a:lnTo>
                  <a:lnTo>
                    <a:pt x="244" y="385"/>
                  </a:lnTo>
                  <a:lnTo>
                    <a:pt x="180" y="462"/>
                  </a:lnTo>
                  <a:lnTo>
                    <a:pt x="129" y="552"/>
                  </a:lnTo>
                  <a:lnTo>
                    <a:pt x="90" y="641"/>
                  </a:lnTo>
                  <a:lnTo>
                    <a:pt x="52" y="731"/>
                  </a:lnTo>
                  <a:lnTo>
                    <a:pt x="26" y="833"/>
                  </a:lnTo>
                  <a:lnTo>
                    <a:pt x="14" y="936"/>
                  </a:lnTo>
                  <a:lnTo>
                    <a:pt x="1" y="1051"/>
                  </a:lnTo>
                  <a:lnTo>
                    <a:pt x="14" y="1154"/>
                  </a:lnTo>
                  <a:lnTo>
                    <a:pt x="26" y="1256"/>
                  </a:lnTo>
                  <a:lnTo>
                    <a:pt x="52" y="1359"/>
                  </a:lnTo>
                  <a:lnTo>
                    <a:pt x="90" y="1448"/>
                  </a:lnTo>
                  <a:lnTo>
                    <a:pt x="129" y="1538"/>
                  </a:lnTo>
                  <a:lnTo>
                    <a:pt x="180" y="1628"/>
                  </a:lnTo>
                  <a:lnTo>
                    <a:pt x="244" y="1704"/>
                  </a:lnTo>
                  <a:lnTo>
                    <a:pt x="308" y="1781"/>
                  </a:lnTo>
                  <a:lnTo>
                    <a:pt x="385" y="1845"/>
                  </a:lnTo>
                  <a:lnTo>
                    <a:pt x="462" y="1909"/>
                  </a:lnTo>
                  <a:lnTo>
                    <a:pt x="551" y="1961"/>
                  </a:lnTo>
                  <a:lnTo>
                    <a:pt x="641" y="1999"/>
                  </a:lnTo>
                  <a:lnTo>
                    <a:pt x="731" y="2037"/>
                  </a:lnTo>
                  <a:lnTo>
                    <a:pt x="833" y="2063"/>
                  </a:lnTo>
                  <a:lnTo>
                    <a:pt x="936" y="2076"/>
                  </a:lnTo>
                  <a:lnTo>
                    <a:pt x="1051" y="2089"/>
                  </a:lnTo>
                  <a:lnTo>
                    <a:pt x="1153" y="2076"/>
                  </a:lnTo>
                  <a:lnTo>
                    <a:pt x="1256" y="2063"/>
                  </a:lnTo>
                  <a:lnTo>
                    <a:pt x="1358" y="2037"/>
                  </a:lnTo>
                  <a:lnTo>
                    <a:pt x="1448" y="1999"/>
                  </a:lnTo>
                  <a:lnTo>
                    <a:pt x="1538" y="1961"/>
                  </a:lnTo>
                  <a:lnTo>
                    <a:pt x="1627" y="1909"/>
                  </a:lnTo>
                  <a:lnTo>
                    <a:pt x="1704" y="1845"/>
                  </a:lnTo>
                  <a:lnTo>
                    <a:pt x="1781" y="1781"/>
                  </a:lnTo>
                  <a:lnTo>
                    <a:pt x="1845" y="1704"/>
                  </a:lnTo>
                  <a:lnTo>
                    <a:pt x="1909" y="1628"/>
                  </a:lnTo>
                  <a:lnTo>
                    <a:pt x="1960" y="1538"/>
                  </a:lnTo>
                  <a:lnTo>
                    <a:pt x="1999" y="1448"/>
                  </a:lnTo>
                  <a:lnTo>
                    <a:pt x="2037" y="1359"/>
                  </a:lnTo>
                  <a:lnTo>
                    <a:pt x="2063" y="1256"/>
                  </a:lnTo>
                  <a:lnTo>
                    <a:pt x="2076" y="1154"/>
                  </a:lnTo>
                  <a:lnTo>
                    <a:pt x="2088" y="1051"/>
                  </a:lnTo>
                  <a:lnTo>
                    <a:pt x="2076" y="936"/>
                  </a:lnTo>
                  <a:lnTo>
                    <a:pt x="2063" y="833"/>
                  </a:lnTo>
                  <a:lnTo>
                    <a:pt x="2037" y="731"/>
                  </a:lnTo>
                  <a:lnTo>
                    <a:pt x="1999" y="641"/>
                  </a:lnTo>
                  <a:lnTo>
                    <a:pt x="1960" y="552"/>
                  </a:lnTo>
                  <a:lnTo>
                    <a:pt x="1909" y="462"/>
                  </a:lnTo>
                  <a:lnTo>
                    <a:pt x="1845" y="385"/>
                  </a:lnTo>
                  <a:lnTo>
                    <a:pt x="1781" y="308"/>
                  </a:lnTo>
                  <a:lnTo>
                    <a:pt x="1704" y="244"/>
                  </a:lnTo>
                  <a:lnTo>
                    <a:pt x="1627" y="180"/>
                  </a:lnTo>
                  <a:lnTo>
                    <a:pt x="1538" y="129"/>
                  </a:lnTo>
                  <a:lnTo>
                    <a:pt x="1448" y="91"/>
                  </a:lnTo>
                  <a:lnTo>
                    <a:pt x="1358" y="52"/>
                  </a:lnTo>
                  <a:lnTo>
                    <a:pt x="1256" y="27"/>
                  </a:lnTo>
                  <a:lnTo>
                    <a:pt x="1153" y="14"/>
                  </a:lnTo>
                  <a:lnTo>
                    <a:pt x="1051"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60" name="Google Shape;1360;p113"/>
            <p:cNvSpPr/>
            <p:nvPr/>
          </p:nvSpPr>
          <p:spPr>
            <a:xfrm>
              <a:off x="2174100" y="857050"/>
              <a:ext cx="51900" cy="51900"/>
            </a:xfrm>
            <a:custGeom>
              <a:rect b="b" l="l" r="r" t="t"/>
              <a:pathLst>
                <a:path extrusionOk="0" h="2076" w="2076">
                  <a:moveTo>
                    <a:pt x="923" y="1"/>
                  </a:moveTo>
                  <a:lnTo>
                    <a:pt x="820" y="13"/>
                  </a:lnTo>
                  <a:lnTo>
                    <a:pt x="731" y="39"/>
                  </a:lnTo>
                  <a:lnTo>
                    <a:pt x="628" y="78"/>
                  </a:lnTo>
                  <a:lnTo>
                    <a:pt x="539" y="116"/>
                  </a:lnTo>
                  <a:lnTo>
                    <a:pt x="449" y="167"/>
                  </a:lnTo>
                  <a:lnTo>
                    <a:pt x="372" y="231"/>
                  </a:lnTo>
                  <a:lnTo>
                    <a:pt x="295" y="295"/>
                  </a:lnTo>
                  <a:lnTo>
                    <a:pt x="231" y="372"/>
                  </a:lnTo>
                  <a:lnTo>
                    <a:pt x="167" y="449"/>
                  </a:lnTo>
                  <a:lnTo>
                    <a:pt x="116" y="539"/>
                  </a:lnTo>
                  <a:lnTo>
                    <a:pt x="78" y="628"/>
                  </a:lnTo>
                  <a:lnTo>
                    <a:pt x="39" y="731"/>
                  </a:lnTo>
                  <a:lnTo>
                    <a:pt x="13" y="820"/>
                  </a:lnTo>
                  <a:lnTo>
                    <a:pt x="1" y="936"/>
                  </a:lnTo>
                  <a:lnTo>
                    <a:pt x="1" y="1038"/>
                  </a:lnTo>
                  <a:lnTo>
                    <a:pt x="1" y="1141"/>
                  </a:lnTo>
                  <a:lnTo>
                    <a:pt x="13" y="1243"/>
                  </a:lnTo>
                  <a:lnTo>
                    <a:pt x="39" y="1345"/>
                  </a:lnTo>
                  <a:lnTo>
                    <a:pt x="78" y="1435"/>
                  </a:lnTo>
                  <a:lnTo>
                    <a:pt x="116" y="1538"/>
                  </a:lnTo>
                  <a:lnTo>
                    <a:pt x="167" y="1614"/>
                  </a:lnTo>
                  <a:lnTo>
                    <a:pt x="231" y="1691"/>
                  </a:lnTo>
                  <a:lnTo>
                    <a:pt x="295" y="1768"/>
                  </a:lnTo>
                  <a:lnTo>
                    <a:pt x="372" y="1832"/>
                  </a:lnTo>
                  <a:lnTo>
                    <a:pt x="449" y="1896"/>
                  </a:lnTo>
                  <a:lnTo>
                    <a:pt x="539" y="1947"/>
                  </a:lnTo>
                  <a:lnTo>
                    <a:pt x="628" y="1999"/>
                  </a:lnTo>
                  <a:lnTo>
                    <a:pt x="731" y="2024"/>
                  </a:lnTo>
                  <a:lnTo>
                    <a:pt x="820" y="2050"/>
                  </a:lnTo>
                  <a:lnTo>
                    <a:pt x="923" y="2076"/>
                  </a:lnTo>
                  <a:lnTo>
                    <a:pt x="1141" y="2076"/>
                  </a:lnTo>
                  <a:lnTo>
                    <a:pt x="1243" y="2050"/>
                  </a:lnTo>
                  <a:lnTo>
                    <a:pt x="1346" y="2024"/>
                  </a:lnTo>
                  <a:lnTo>
                    <a:pt x="1435" y="1999"/>
                  </a:lnTo>
                  <a:lnTo>
                    <a:pt x="1525" y="1947"/>
                  </a:lnTo>
                  <a:lnTo>
                    <a:pt x="1614" y="1896"/>
                  </a:lnTo>
                  <a:lnTo>
                    <a:pt x="1691" y="1832"/>
                  </a:lnTo>
                  <a:lnTo>
                    <a:pt x="1768" y="1768"/>
                  </a:lnTo>
                  <a:lnTo>
                    <a:pt x="1832" y="1691"/>
                  </a:lnTo>
                  <a:lnTo>
                    <a:pt x="1896" y="1614"/>
                  </a:lnTo>
                  <a:lnTo>
                    <a:pt x="1947" y="1538"/>
                  </a:lnTo>
                  <a:lnTo>
                    <a:pt x="1999" y="1435"/>
                  </a:lnTo>
                  <a:lnTo>
                    <a:pt x="2024" y="1345"/>
                  </a:lnTo>
                  <a:lnTo>
                    <a:pt x="2050" y="1243"/>
                  </a:lnTo>
                  <a:lnTo>
                    <a:pt x="2076" y="1141"/>
                  </a:lnTo>
                  <a:lnTo>
                    <a:pt x="2076" y="1038"/>
                  </a:lnTo>
                  <a:lnTo>
                    <a:pt x="2076" y="936"/>
                  </a:lnTo>
                  <a:lnTo>
                    <a:pt x="2050" y="820"/>
                  </a:lnTo>
                  <a:lnTo>
                    <a:pt x="2024" y="731"/>
                  </a:lnTo>
                  <a:lnTo>
                    <a:pt x="1999" y="628"/>
                  </a:lnTo>
                  <a:lnTo>
                    <a:pt x="1947" y="539"/>
                  </a:lnTo>
                  <a:lnTo>
                    <a:pt x="1896" y="449"/>
                  </a:lnTo>
                  <a:lnTo>
                    <a:pt x="1832" y="372"/>
                  </a:lnTo>
                  <a:lnTo>
                    <a:pt x="1768" y="295"/>
                  </a:lnTo>
                  <a:lnTo>
                    <a:pt x="1691" y="231"/>
                  </a:lnTo>
                  <a:lnTo>
                    <a:pt x="1614" y="167"/>
                  </a:lnTo>
                  <a:lnTo>
                    <a:pt x="1525" y="116"/>
                  </a:lnTo>
                  <a:lnTo>
                    <a:pt x="1435" y="78"/>
                  </a:lnTo>
                  <a:lnTo>
                    <a:pt x="1346" y="39"/>
                  </a:lnTo>
                  <a:lnTo>
                    <a:pt x="1243" y="13"/>
                  </a:lnTo>
                  <a:lnTo>
                    <a:pt x="1141"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61" name="Google Shape;1361;p113"/>
            <p:cNvSpPr/>
            <p:nvPr/>
          </p:nvSpPr>
          <p:spPr>
            <a:xfrm>
              <a:off x="2021375" y="859300"/>
              <a:ext cx="51900" cy="51900"/>
            </a:xfrm>
            <a:custGeom>
              <a:rect b="b" l="l" r="r" t="t"/>
              <a:pathLst>
                <a:path extrusionOk="0" h="2076" w="2076">
                  <a:moveTo>
                    <a:pt x="935" y="0"/>
                  </a:moveTo>
                  <a:lnTo>
                    <a:pt x="833" y="13"/>
                  </a:lnTo>
                  <a:lnTo>
                    <a:pt x="730" y="39"/>
                  </a:lnTo>
                  <a:lnTo>
                    <a:pt x="641" y="77"/>
                  </a:lnTo>
                  <a:lnTo>
                    <a:pt x="551" y="116"/>
                  </a:lnTo>
                  <a:lnTo>
                    <a:pt x="461" y="167"/>
                  </a:lnTo>
                  <a:lnTo>
                    <a:pt x="385" y="231"/>
                  </a:lnTo>
                  <a:lnTo>
                    <a:pt x="308" y="295"/>
                  </a:lnTo>
                  <a:lnTo>
                    <a:pt x="244" y="372"/>
                  </a:lnTo>
                  <a:lnTo>
                    <a:pt x="180" y="449"/>
                  </a:lnTo>
                  <a:lnTo>
                    <a:pt x="128" y="538"/>
                  </a:lnTo>
                  <a:lnTo>
                    <a:pt x="77" y="628"/>
                  </a:lnTo>
                  <a:lnTo>
                    <a:pt x="52" y="730"/>
                  </a:lnTo>
                  <a:lnTo>
                    <a:pt x="26" y="820"/>
                  </a:lnTo>
                  <a:lnTo>
                    <a:pt x="0" y="922"/>
                  </a:lnTo>
                  <a:lnTo>
                    <a:pt x="0" y="1038"/>
                  </a:lnTo>
                  <a:lnTo>
                    <a:pt x="0" y="1140"/>
                  </a:lnTo>
                  <a:lnTo>
                    <a:pt x="26" y="1243"/>
                  </a:lnTo>
                  <a:lnTo>
                    <a:pt x="52" y="1345"/>
                  </a:lnTo>
                  <a:lnTo>
                    <a:pt x="77" y="1435"/>
                  </a:lnTo>
                  <a:lnTo>
                    <a:pt x="128" y="1524"/>
                  </a:lnTo>
                  <a:lnTo>
                    <a:pt x="180" y="1614"/>
                  </a:lnTo>
                  <a:lnTo>
                    <a:pt x="244" y="1691"/>
                  </a:lnTo>
                  <a:lnTo>
                    <a:pt x="308" y="1768"/>
                  </a:lnTo>
                  <a:lnTo>
                    <a:pt x="385" y="1832"/>
                  </a:lnTo>
                  <a:lnTo>
                    <a:pt x="461" y="1896"/>
                  </a:lnTo>
                  <a:lnTo>
                    <a:pt x="551" y="1947"/>
                  </a:lnTo>
                  <a:lnTo>
                    <a:pt x="641" y="1998"/>
                  </a:lnTo>
                  <a:lnTo>
                    <a:pt x="730" y="2024"/>
                  </a:lnTo>
                  <a:lnTo>
                    <a:pt x="833" y="2050"/>
                  </a:lnTo>
                  <a:lnTo>
                    <a:pt x="935" y="2075"/>
                  </a:lnTo>
                  <a:lnTo>
                    <a:pt x="1153" y="2075"/>
                  </a:lnTo>
                  <a:lnTo>
                    <a:pt x="1256" y="2050"/>
                  </a:lnTo>
                  <a:lnTo>
                    <a:pt x="1345" y="2024"/>
                  </a:lnTo>
                  <a:lnTo>
                    <a:pt x="1448" y="1998"/>
                  </a:lnTo>
                  <a:lnTo>
                    <a:pt x="1537" y="1947"/>
                  </a:lnTo>
                  <a:lnTo>
                    <a:pt x="1627" y="1896"/>
                  </a:lnTo>
                  <a:lnTo>
                    <a:pt x="1704" y="1832"/>
                  </a:lnTo>
                  <a:lnTo>
                    <a:pt x="1781" y="1768"/>
                  </a:lnTo>
                  <a:lnTo>
                    <a:pt x="1845" y="1691"/>
                  </a:lnTo>
                  <a:lnTo>
                    <a:pt x="1909" y="1614"/>
                  </a:lnTo>
                  <a:lnTo>
                    <a:pt x="1960" y="1524"/>
                  </a:lnTo>
                  <a:lnTo>
                    <a:pt x="1998" y="1435"/>
                  </a:lnTo>
                  <a:lnTo>
                    <a:pt x="2037" y="1345"/>
                  </a:lnTo>
                  <a:lnTo>
                    <a:pt x="2062" y="1243"/>
                  </a:lnTo>
                  <a:lnTo>
                    <a:pt x="2075" y="1140"/>
                  </a:lnTo>
                  <a:lnTo>
                    <a:pt x="2075" y="1038"/>
                  </a:lnTo>
                  <a:lnTo>
                    <a:pt x="2075" y="922"/>
                  </a:lnTo>
                  <a:lnTo>
                    <a:pt x="2062" y="820"/>
                  </a:lnTo>
                  <a:lnTo>
                    <a:pt x="2037" y="730"/>
                  </a:lnTo>
                  <a:lnTo>
                    <a:pt x="1998" y="628"/>
                  </a:lnTo>
                  <a:lnTo>
                    <a:pt x="1960" y="538"/>
                  </a:lnTo>
                  <a:lnTo>
                    <a:pt x="1909" y="449"/>
                  </a:lnTo>
                  <a:lnTo>
                    <a:pt x="1845" y="372"/>
                  </a:lnTo>
                  <a:lnTo>
                    <a:pt x="1781" y="295"/>
                  </a:lnTo>
                  <a:lnTo>
                    <a:pt x="1704" y="231"/>
                  </a:lnTo>
                  <a:lnTo>
                    <a:pt x="1627" y="167"/>
                  </a:lnTo>
                  <a:lnTo>
                    <a:pt x="1537" y="116"/>
                  </a:lnTo>
                  <a:lnTo>
                    <a:pt x="1448" y="77"/>
                  </a:lnTo>
                  <a:lnTo>
                    <a:pt x="1345" y="39"/>
                  </a:lnTo>
                  <a:lnTo>
                    <a:pt x="1256" y="13"/>
                  </a:lnTo>
                  <a:lnTo>
                    <a:pt x="1153" y="0"/>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62" name="Google Shape;1362;p113"/>
            <p:cNvSpPr/>
            <p:nvPr/>
          </p:nvSpPr>
          <p:spPr>
            <a:xfrm>
              <a:off x="2101425" y="982250"/>
              <a:ext cx="52200" cy="51900"/>
            </a:xfrm>
            <a:custGeom>
              <a:rect b="b" l="l" r="r" t="t"/>
              <a:pathLst>
                <a:path extrusionOk="0" h="2076" w="2088">
                  <a:moveTo>
                    <a:pt x="935" y="1"/>
                  </a:moveTo>
                  <a:lnTo>
                    <a:pt x="833" y="13"/>
                  </a:lnTo>
                  <a:lnTo>
                    <a:pt x="730" y="39"/>
                  </a:lnTo>
                  <a:lnTo>
                    <a:pt x="641" y="77"/>
                  </a:lnTo>
                  <a:lnTo>
                    <a:pt x="551" y="116"/>
                  </a:lnTo>
                  <a:lnTo>
                    <a:pt x="461" y="180"/>
                  </a:lnTo>
                  <a:lnTo>
                    <a:pt x="385" y="231"/>
                  </a:lnTo>
                  <a:lnTo>
                    <a:pt x="308" y="295"/>
                  </a:lnTo>
                  <a:lnTo>
                    <a:pt x="244" y="372"/>
                  </a:lnTo>
                  <a:lnTo>
                    <a:pt x="180" y="449"/>
                  </a:lnTo>
                  <a:lnTo>
                    <a:pt x="128" y="538"/>
                  </a:lnTo>
                  <a:lnTo>
                    <a:pt x="90" y="628"/>
                  </a:lnTo>
                  <a:lnTo>
                    <a:pt x="52" y="731"/>
                  </a:lnTo>
                  <a:lnTo>
                    <a:pt x="26" y="833"/>
                  </a:lnTo>
                  <a:lnTo>
                    <a:pt x="13" y="936"/>
                  </a:lnTo>
                  <a:lnTo>
                    <a:pt x="0" y="1038"/>
                  </a:lnTo>
                  <a:lnTo>
                    <a:pt x="13" y="1140"/>
                  </a:lnTo>
                  <a:lnTo>
                    <a:pt x="26" y="1243"/>
                  </a:lnTo>
                  <a:lnTo>
                    <a:pt x="52" y="1345"/>
                  </a:lnTo>
                  <a:lnTo>
                    <a:pt x="90" y="1448"/>
                  </a:lnTo>
                  <a:lnTo>
                    <a:pt x="128" y="1538"/>
                  </a:lnTo>
                  <a:lnTo>
                    <a:pt x="180" y="1614"/>
                  </a:lnTo>
                  <a:lnTo>
                    <a:pt x="244" y="1704"/>
                  </a:lnTo>
                  <a:lnTo>
                    <a:pt x="308" y="1768"/>
                  </a:lnTo>
                  <a:lnTo>
                    <a:pt x="385" y="1845"/>
                  </a:lnTo>
                  <a:lnTo>
                    <a:pt x="461" y="1896"/>
                  </a:lnTo>
                  <a:lnTo>
                    <a:pt x="551" y="1947"/>
                  </a:lnTo>
                  <a:lnTo>
                    <a:pt x="641" y="1999"/>
                  </a:lnTo>
                  <a:lnTo>
                    <a:pt x="730" y="2024"/>
                  </a:lnTo>
                  <a:lnTo>
                    <a:pt x="833" y="2050"/>
                  </a:lnTo>
                  <a:lnTo>
                    <a:pt x="935" y="2075"/>
                  </a:lnTo>
                  <a:lnTo>
                    <a:pt x="1153" y="2075"/>
                  </a:lnTo>
                  <a:lnTo>
                    <a:pt x="1255" y="2050"/>
                  </a:lnTo>
                  <a:lnTo>
                    <a:pt x="1358" y="2024"/>
                  </a:lnTo>
                  <a:lnTo>
                    <a:pt x="1448" y="1999"/>
                  </a:lnTo>
                  <a:lnTo>
                    <a:pt x="1537" y="1947"/>
                  </a:lnTo>
                  <a:lnTo>
                    <a:pt x="1627" y="1896"/>
                  </a:lnTo>
                  <a:lnTo>
                    <a:pt x="1704" y="1845"/>
                  </a:lnTo>
                  <a:lnTo>
                    <a:pt x="1781" y="1768"/>
                  </a:lnTo>
                  <a:lnTo>
                    <a:pt x="1845" y="1704"/>
                  </a:lnTo>
                  <a:lnTo>
                    <a:pt x="1909" y="1614"/>
                  </a:lnTo>
                  <a:lnTo>
                    <a:pt x="1960" y="1538"/>
                  </a:lnTo>
                  <a:lnTo>
                    <a:pt x="1998" y="1448"/>
                  </a:lnTo>
                  <a:lnTo>
                    <a:pt x="2037" y="1345"/>
                  </a:lnTo>
                  <a:lnTo>
                    <a:pt x="2062" y="1243"/>
                  </a:lnTo>
                  <a:lnTo>
                    <a:pt x="2075" y="1140"/>
                  </a:lnTo>
                  <a:lnTo>
                    <a:pt x="2088" y="1038"/>
                  </a:lnTo>
                  <a:lnTo>
                    <a:pt x="2075" y="936"/>
                  </a:lnTo>
                  <a:lnTo>
                    <a:pt x="2062" y="833"/>
                  </a:lnTo>
                  <a:lnTo>
                    <a:pt x="2037" y="731"/>
                  </a:lnTo>
                  <a:lnTo>
                    <a:pt x="1998" y="628"/>
                  </a:lnTo>
                  <a:lnTo>
                    <a:pt x="1960" y="538"/>
                  </a:lnTo>
                  <a:lnTo>
                    <a:pt x="1909" y="449"/>
                  </a:lnTo>
                  <a:lnTo>
                    <a:pt x="1845" y="372"/>
                  </a:lnTo>
                  <a:lnTo>
                    <a:pt x="1781" y="295"/>
                  </a:lnTo>
                  <a:lnTo>
                    <a:pt x="1704" y="231"/>
                  </a:lnTo>
                  <a:lnTo>
                    <a:pt x="1627" y="180"/>
                  </a:lnTo>
                  <a:lnTo>
                    <a:pt x="1537" y="116"/>
                  </a:lnTo>
                  <a:lnTo>
                    <a:pt x="1448" y="77"/>
                  </a:lnTo>
                  <a:lnTo>
                    <a:pt x="1358" y="39"/>
                  </a:lnTo>
                  <a:lnTo>
                    <a:pt x="1255" y="13"/>
                  </a:lnTo>
                  <a:lnTo>
                    <a:pt x="1153"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63" name="Google Shape;1363;p113"/>
            <p:cNvSpPr/>
            <p:nvPr/>
          </p:nvSpPr>
          <p:spPr>
            <a:xfrm>
              <a:off x="1906750" y="1052050"/>
              <a:ext cx="51875" cy="51900"/>
            </a:xfrm>
            <a:custGeom>
              <a:rect b="b" l="l" r="r" t="t"/>
              <a:pathLst>
                <a:path extrusionOk="0" h="2076" w="2075">
                  <a:moveTo>
                    <a:pt x="935" y="1"/>
                  </a:moveTo>
                  <a:lnTo>
                    <a:pt x="833" y="26"/>
                  </a:lnTo>
                  <a:lnTo>
                    <a:pt x="730" y="52"/>
                  </a:lnTo>
                  <a:lnTo>
                    <a:pt x="641" y="78"/>
                  </a:lnTo>
                  <a:lnTo>
                    <a:pt x="538" y="129"/>
                  </a:lnTo>
                  <a:lnTo>
                    <a:pt x="461" y="180"/>
                  </a:lnTo>
                  <a:lnTo>
                    <a:pt x="372" y="231"/>
                  </a:lnTo>
                  <a:lnTo>
                    <a:pt x="308" y="308"/>
                  </a:lnTo>
                  <a:lnTo>
                    <a:pt x="231" y="372"/>
                  </a:lnTo>
                  <a:lnTo>
                    <a:pt x="179" y="462"/>
                  </a:lnTo>
                  <a:lnTo>
                    <a:pt x="128" y="539"/>
                  </a:lnTo>
                  <a:lnTo>
                    <a:pt x="77" y="628"/>
                  </a:lnTo>
                  <a:lnTo>
                    <a:pt x="51" y="731"/>
                  </a:lnTo>
                  <a:lnTo>
                    <a:pt x="26" y="833"/>
                  </a:lnTo>
                  <a:lnTo>
                    <a:pt x="0" y="936"/>
                  </a:lnTo>
                  <a:lnTo>
                    <a:pt x="0" y="1038"/>
                  </a:lnTo>
                  <a:lnTo>
                    <a:pt x="0" y="1141"/>
                  </a:lnTo>
                  <a:lnTo>
                    <a:pt x="26" y="1243"/>
                  </a:lnTo>
                  <a:lnTo>
                    <a:pt x="51" y="1346"/>
                  </a:lnTo>
                  <a:lnTo>
                    <a:pt x="77" y="1448"/>
                  </a:lnTo>
                  <a:lnTo>
                    <a:pt x="128" y="1538"/>
                  </a:lnTo>
                  <a:lnTo>
                    <a:pt x="179" y="1614"/>
                  </a:lnTo>
                  <a:lnTo>
                    <a:pt x="231" y="1704"/>
                  </a:lnTo>
                  <a:lnTo>
                    <a:pt x="308" y="1768"/>
                  </a:lnTo>
                  <a:lnTo>
                    <a:pt x="372" y="1845"/>
                  </a:lnTo>
                  <a:lnTo>
                    <a:pt x="461" y="1896"/>
                  </a:lnTo>
                  <a:lnTo>
                    <a:pt x="538" y="1947"/>
                  </a:lnTo>
                  <a:lnTo>
                    <a:pt x="641" y="1999"/>
                  </a:lnTo>
                  <a:lnTo>
                    <a:pt x="730" y="2037"/>
                  </a:lnTo>
                  <a:lnTo>
                    <a:pt x="833" y="2063"/>
                  </a:lnTo>
                  <a:lnTo>
                    <a:pt x="935" y="2076"/>
                  </a:lnTo>
                  <a:lnTo>
                    <a:pt x="1140" y="2076"/>
                  </a:lnTo>
                  <a:lnTo>
                    <a:pt x="1242" y="2063"/>
                  </a:lnTo>
                  <a:lnTo>
                    <a:pt x="1345" y="2037"/>
                  </a:lnTo>
                  <a:lnTo>
                    <a:pt x="1447" y="1999"/>
                  </a:lnTo>
                  <a:lnTo>
                    <a:pt x="1537" y="1947"/>
                  </a:lnTo>
                  <a:lnTo>
                    <a:pt x="1627" y="1896"/>
                  </a:lnTo>
                  <a:lnTo>
                    <a:pt x="1704" y="1845"/>
                  </a:lnTo>
                  <a:lnTo>
                    <a:pt x="1780" y="1768"/>
                  </a:lnTo>
                  <a:lnTo>
                    <a:pt x="1844" y="1704"/>
                  </a:lnTo>
                  <a:lnTo>
                    <a:pt x="1896" y="1614"/>
                  </a:lnTo>
                  <a:lnTo>
                    <a:pt x="1960" y="1538"/>
                  </a:lnTo>
                  <a:lnTo>
                    <a:pt x="1998" y="1448"/>
                  </a:lnTo>
                  <a:lnTo>
                    <a:pt x="2037" y="1346"/>
                  </a:lnTo>
                  <a:lnTo>
                    <a:pt x="2062" y="1243"/>
                  </a:lnTo>
                  <a:lnTo>
                    <a:pt x="2075" y="1141"/>
                  </a:lnTo>
                  <a:lnTo>
                    <a:pt x="2075" y="1038"/>
                  </a:lnTo>
                  <a:lnTo>
                    <a:pt x="2075" y="936"/>
                  </a:lnTo>
                  <a:lnTo>
                    <a:pt x="2062" y="833"/>
                  </a:lnTo>
                  <a:lnTo>
                    <a:pt x="2037" y="731"/>
                  </a:lnTo>
                  <a:lnTo>
                    <a:pt x="1998" y="628"/>
                  </a:lnTo>
                  <a:lnTo>
                    <a:pt x="1960" y="539"/>
                  </a:lnTo>
                  <a:lnTo>
                    <a:pt x="1896" y="462"/>
                  </a:lnTo>
                  <a:lnTo>
                    <a:pt x="1844" y="372"/>
                  </a:lnTo>
                  <a:lnTo>
                    <a:pt x="1780" y="308"/>
                  </a:lnTo>
                  <a:lnTo>
                    <a:pt x="1704" y="231"/>
                  </a:lnTo>
                  <a:lnTo>
                    <a:pt x="1627" y="180"/>
                  </a:lnTo>
                  <a:lnTo>
                    <a:pt x="1537" y="129"/>
                  </a:lnTo>
                  <a:lnTo>
                    <a:pt x="1447" y="78"/>
                  </a:lnTo>
                  <a:lnTo>
                    <a:pt x="1345" y="52"/>
                  </a:lnTo>
                  <a:lnTo>
                    <a:pt x="1242" y="26"/>
                  </a:lnTo>
                  <a:lnTo>
                    <a:pt x="1140"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64" name="Google Shape;1364;p113"/>
            <p:cNvSpPr/>
            <p:nvPr/>
          </p:nvSpPr>
          <p:spPr>
            <a:xfrm>
              <a:off x="1670425" y="1135625"/>
              <a:ext cx="51900" cy="51900"/>
            </a:xfrm>
            <a:custGeom>
              <a:rect b="b" l="l" r="r" t="t"/>
              <a:pathLst>
                <a:path extrusionOk="0" h="2076" w="2076">
                  <a:moveTo>
                    <a:pt x="923" y="1"/>
                  </a:moveTo>
                  <a:lnTo>
                    <a:pt x="821" y="13"/>
                  </a:lnTo>
                  <a:lnTo>
                    <a:pt x="731" y="39"/>
                  </a:lnTo>
                  <a:lnTo>
                    <a:pt x="629" y="77"/>
                  </a:lnTo>
                  <a:lnTo>
                    <a:pt x="539" y="116"/>
                  </a:lnTo>
                  <a:lnTo>
                    <a:pt x="449" y="167"/>
                  </a:lnTo>
                  <a:lnTo>
                    <a:pt x="372" y="231"/>
                  </a:lnTo>
                  <a:lnTo>
                    <a:pt x="296" y="295"/>
                  </a:lnTo>
                  <a:lnTo>
                    <a:pt x="231" y="372"/>
                  </a:lnTo>
                  <a:lnTo>
                    <a:pt x="167" y="449"/>
                  </a:lnTo>
                  <a:lnTo>
                    <a:pt x="116" y="538"/>
                  </a:lnTo>
                  <a:lnTo>
                    <a:pt x="78" y="628"/>
                  </a:lnTo>
                  <a:lnTo>
                    <a:pt x="39" y="731"/>
                  </a:lnTo>
                  <a:lnTo>
                    <a:pt x="14" y="820"/>
                  </a:lnTo>
                  <a:lnTo>
                    <a:pt x="1" y="923"/>
                  </a:lnTo>
                  <a:lnTo>
                    <a:pt x="1" y="1038"/>
                  </a:lnTo>
                  <a:lnTo>
                    <a:pt x="1" y="1140"/>
                  </a:lnTo>
                  <a:lnTo>
                    <a:pt x="14" y="1243"/>
                  </a:lnTo>
                  <a:lnTo>
                    <a:pt x="39" y="1345"/>
                  </a:lnTo>
                  <a:lnTo>
                    <a:pt x="78" y="1435"/>
                  </a:lnTo>
                  <a:lnTo>
                    <a:pt x="116" y="1525"/>
                  </a:lnTo>
                  <a:lnTo>
                    <a:pt x="167" y="1614"/>
                  </a:lnTo>
                  <a:lnTo>
                    <a:pt x="231" y="1691"/>
                  </a:lnTo>
                  <a:lnTo>
                    <a:pt x="296" y="1768"/>
                  </a:lnTo>
                  <a:lnTo>
                    <a:pt x="372" y="1832"/>
                  </a:lnTo>
                  <a:lnTo>
                    <a:pt x="449" y="1896"/>
                  </a:lnTo>
                  <a:lnTo>
                    <a:pt x="539" y="1947"/>
                  </a:lnTo>
                  <a:lnTo>
                    <a:pt x="629" y="1999"/>
                  </a:lnTo>
                  <a:lnTo>
                    <a:pt x="731" y="2024"/>
                  </a:lnTo>
                  <a:lnTo>
                    <a:pt x="821" y="2050"/>
                  </a:lnTo>
                  <a:lnTo>
                    <a:pt x="923" y="2063"/>
                  </a:lnTo>
                  <a:lnTo>
                    <a:pt x="1038" y="2075"/>
                  </a:lnTo>
                  <a:lnTo>
                    <a:pt x="1141" y="2063"/>
                  </a:lnTo>
                  <a:lnTo>
                    <a:pt x="1243" y="2050"/>
                  </a:lnTo>
                  <a:lnTo>
                    <a:pt x="1346" y="2024"/>
                  </a:lnTo>
                  <a:lnTo>
                    <a:pt x="1435" y="1999"/>
                  </a:lnTo>
                  <a:lnTo>
                    <a:pt x="1525" y="1947"/>
                  </a:lnTo>
                  <a:lnTo>
                    <a:pt x="1615" y="1896"/>
                  </a:lnTo>
                  <a:lnTo>
                    <a:pt x="1692" y="1832"/>
                  </a:lnTo>
                  <a:lnTo>
                    <a:pt x="1768" y="1768"/>
                  </a:lnTo>
                  <a:lnTo>
                    <a:pt x="1832" y="1691"/>
                  </a:lnTo>
                  <a:lnTo>
                    <a:pt x="1897" y="1614"/>
                  </a:lnTo>
                  <a:lnTo>
                    <a:pt x="1948" y="1525"/>
                  </a:lnTo>
                  <a:lnTo>
                    <a:pt x="1999" y="1435"/>
                  </a:lnTo>
                  <a:lnTo>
                    <a:pt x="2025" y="1345"/>
                  </a:lnTo>
                  <a:lnTo>
                    <a:pt x="2050" y="1243"/>
                  </a:lnTo>
                  <a:lnTo>
                    <a:pt x="2076" y="1140"/>
                  </a:lnTo>
                  <a:lnTo>
                    <a:pt x="2076" y="1038"/>
                  </a:lnTo>
                  <a:lnTo>
                    <a:pt x="2076" y="923"/>
                  </a:lnTo>
                  <a:lnTo>
                    <a:pt x="2050" y="820"/>
                  </a:lnTo>
                  <a:lnTo>
                    <a:pt x="2025" y="731"/>
                  </a:lnTo>
                  <a:lnTo>
                    <a:pt x="1999" y="628"/>
                  </a:lnTo>
                  <a:lnTo>
                    <a:pt x="1948" y="538"/>
                  </a:lnTo>
                  <a:lnTo>
                    <a:pt x="1897" y="449"/>
                  </a:lnTo>
                  <a:lnTo>
                    <a:pt x="1832" y="372"/>
                  </a:lnTo>
                  <a:lnTo>
                    <a:pt x="1768" y="295"/>
                  </a:lnTo>
                  <a:lnTo>
                    <a:pt x="1692" y="231"/>
                  </a:lnTo>
                  <a:lnTo>
                    <a:pt x="1615" y="167"/>
                  </a:lnTo>
                  <a:lnTo>
                    <a:pt x="1525" y="116"/>
                  </a:lnTo>
                  <a:lnTo>
                    <a:pt x="1435" y="77"/>
                  </a:lnTo>
                  <a:lnTo>
                    <a:pt x="1346" y="39"/>
                  </a:lnTo>
                  <a:lnTo>
                    <a:pt x="1243" y="13"/>
                  </a:lnTo>
                  <a:lnTo>
                    <a:pt x="1141"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65" name="Google Shape;1365;p113"/>
            <p:cNvSpPr/>
            <p:nvPr/>
          </p:nvSpPr>
          <p:spPr>
            <a:xfrm>
              <a:off x="1515775" y="1060050"/>
              <a:ext cx="24375" cy="97700"/>
            </a:xfrm>
            <a:custGeom>
              <a:rect b="b" l="l" r="r" t="t"/>
              <a:pathLst>
                <a:path extrusionOk="0" h="3908" w="975">
                  <a:moveTo>
                    <a:pt x="487" y="1"/>
                  </a:moveTo>
                  <a:lnTo>
                    <a:pt x="398" y="14"/>
                  </a:lnTo>
                  <a:lnTo>
                    <a:pt x="308" y="39"/>
                  </a:lnTo>
                  <a:lnTo>
                    <a:pt x="218" y="91"/>
                  </a:lnTo>
                  <a:lnTo>
                    <a:pt x="154" y="142"/>
                  </a:lnTo>
                  <a:lnTo>
                    <a:pt x="90" y="219"/>
                  </a:lnTo>
                  <a:lnTo>
                    <a:pt x="39" y="295"/>
                  </a:lnTo>
                  <a:lnTo>
                    <a:pt x="14" y="398"/>
                  </a:lnTo>
                  <a:lnTo>
                    <a:pt x="1" y="488"/>
                  </a:lnTo>
                  <a:lnTo>
                    <a:pt x="1" y="3421"/>
                  </a:lnTo>
                  <a:lnTo>
                    <a:pt x="14" y="3523"/>
                  </a:lnTo>
                  <a:lnTo>
                    <a:pt x="39" y="3613"/>
                  </a:lnTo>
                  <a:lnTo>
                    <a:pt x="90" y="3702"/>
                  </a:lnTo>
                  <a:lnTo>
                    <a:pt x="154" y="3766"/>
                  </a:lnTo>
                  <a:lnTo>
                    <a:pt x="218" y="3830"/>
                  </a:lnTo>
                  <a:lnTo>
                    <a:pt x="308" y="3869"/>
                  </a:lnTo>
                  <a:lnTo>
                    <a:pt x="398" y="3894"/>
                  </a:lnTo>
                  <a:lnTo>
                    <a:pt x="487" y="3907"/>
                  </a:lnTo>
                  <a:lnTo>
                    <a:pt x="590" y="3894"/>
                  </a:lnTo>
                  <a:lnTo>
                    <a:pt x="680" y="3869"/>
                  </a:lnTo>
                  <a:lnTo>
                    <a:pt x="769" y="3830"/>
                  </a:lnTo>
                  <a:lnTo>
                    <a:pt x="833" y="3766"/>
                  </a:lnTo>
                  <a:lnTo>
                    <a:pt x="897" y="3702"/>
                  </a:lnTo>
                  <a:lnTo>
                    <a:pt x="936" y="3613"/>
                  </a:lnTo>
                  <a:lnTo>
                    <a:pt x="961" y="3523"/>
                  </a:lnTo>
                  <a:lnTo>
                    <a:pt x="974" y="3421"/>
                  </a:lnTo>
                  <a:lnTo>
                    <a:pt x="974" y="488"/>
                  </a:lnTo>
                  <a:lnTo>
                    <a:pt x="961" y="398"/>
                  </a:lnTo>
                  <a:lnTo>
                    <a:pt x="936" y="295"/>
                  </a:lnTo>
                  <a:lnTo>
                    <a:pt x="897" y="219"/>
                  </a:lnTo>
                  <a:lnTo>
                    <a:pt x="833" y="142"/>
                  </a:lnTo>
                  <a:lnTo>
                    <a:pt x="769" y="91"/>
                  </a:lnTo>
                  <a:lnTo>
                    <a:pt x="680" y="39"/>
                  </a:lnTo>
                  <a:lnTo>
                    <a:pt x="590" y="14"/>
                  </a:lnTo>
                  <a:lnTo>
                    <a:pt x="487" y="1"/>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66" name="Google Shape;1366;p113"/>
            <p:cNvSpPr/>
            <p:nvPr/>
          </p:nvSpPr>
          <p:spPr>
            <a:xfrm>
              <a:off x="1502025" y="1052050"/>
              <a:ext cx="52200" cy="51900"/>
            </a:xfrm>
            <a:custGeom>
              <a:rect b="b" l="l" r="r" t="t"/>
              <a:pathLst>
                <a:path extrusionOk="0" h="2076" w="2088">
                  <a:moveTo>
                    <a:pt x="935" y="1"/>
                  </a:moveTo>
                  <a:lnTo>
                    <a:pt x="833" y="26"/>
                  </a:lnTo>
                  <a:lnTo>
                    <a:pt x="730" y="52"/>
                  </a:lnTo>
                  <a:lnTo>
                    <a:pt x="640" y="78"/>
                  </a:lnTo>
                  <a:lnTo>
                    <a:pt x="551" y="129"/>
                  </a:lnTo>
                  <a:lnTo>
                    <a:pt x="461" y="180"/>
                  </a:lnTo>
                  <a:lnTo>
                    <a:pt x="384" y="231"/>
                  </a:lnTo>
                  <a:lnTo>
                    <a:pt x="307" y="308"/>
                  </a:lnTo>
                  <a:lnTo>
                    <a:pt x="243" y="372"/>
                  </a:lnTo>
                  <a:lnTo>
                    <a:pt x="179" y="462"/>
                  </a:lnTo>
                  <a:lnTo>
                    <a:pt x="128" y="539"/>
                  </a:lnTo>
                  <a:lnTo>
                    <a:pt x="90" y="628"/>
                  </a:lnTo>
                  <a:lnTo>
                    <a:pt x="51" y="731"/>
                  </a:lnTo>
                  <a:lnTo>
                    <a:pt x="26" y="833"/>
                  </a:lnTo>
                  <a:lnTo>
                    <a:pt x="13" y="936"/>
                  </a:lnTo>
                  <a:lnTo>
                    <a:pt x="0" y="1038"/>
                  </a:lnTo>
                  <a:lnTo>
                    <a:pt x="13" y="1141"/>
                  </a:lnTo>
                  <a:lnTo>
                    <a:pt x="26" y="1243"/>
                  </a:lnTo>
                  <a:lnTo>
                    <a:pt x="51" y="1346"/>
                  </a:lnTo>
                  <a:lnTo>
                    <a:pt x="90" y="1448"/>
                  </a:lnTo>
                  <a:lnTo>
                    <a:pt x="128" y="1538"/>
                  </a:lnTo>
                  <a:lnTo>
                    <a:pt x="179" y="1614"/>
                  </a:lnTo>
                  <a:lnTo>
                    <a:pt x="243" y="1704"/>
                  </a:lnTo>
                  <a:lnTo>
                    <a:pt x="307" y="1768"/>
                  </a:lnTo>
                  <a:lnTo>
                    <a:pt x="384" y="1845"/>
                  </a:lnTo>
                  <a:lnTo>
                    <a:pt x="461" y="1896"/>
                  </a:lnTo>
                  <a:lnTo>
                    <a:pt x="551" y="1947"/>
                  </a:lnTo>
                  <a:lnTo>
                    <a:pt x="640" y="1999"/>
                  </a:lnTo>
                  <a:lnTo>
                    <a:pt x="730" y="2037"/>
                  </a:lnTo>
                  <a:lnTo>
                    <a:pt x="833" y="2063"/>
                  </a:lnTo>
                  <a:lnTo>
                    <a:pt x="935" y="2076"/>
                  </a:lnTo>
                  <a:lnTo>
                    <a:pt x="1153" y="2076"/>
                  </a:lnTo>
                  <a:lnTo>
                    <a:pt x="1255" y="2063"/>
                  </a:lnTo>
                  <a:lnTo>
                    <a:pt x="1345" y="2037"/>
                  </a:lnTo>
                  <a:lnTo>
                    <a:pt x="1447" y="1999"/>
                  </a:lnTo>
                  <a:lnTo>
                    <a:pt x="1537" y="1947"/>
                  </a:lnTo>
                  <a:lnTo>
                    <a:pt x="1627" y="1896"/>
                  </a:lnTo>
                  <a:lnTo>
                    <a:pt x="1703" y="1845"/>
                  </a:lnTo>
                  <a:lnTo>
                    <a:pt x="1780" y="1768"/>
                  </a:lnTo>
                  <a:lnTo>
                    <a:pt x="1844" y="1704"/>
                  </a:lnTo>
                  <a:lnTo>
                    <a:pt x="1908" y="1614"/>
                  </a:lnTo>
                  <a:lnTo>
                    <a:pt x="1960" y="1538"/>
                  </a:lnTo>
                  <a:lnTo>
                    <a:pt x="1998" y="1448"/>
                  </a:lnTo>
                  <a:lnTo>
                    <a:pt x="2036" y="1346"/>
                  </a:lnTo>
                  <a:lnTo>
                    <a:pt x="2062" y="1243"/>
                  </a:lnTo>
                  <a:lnTo>
                    <a:pt x="2075" y="1141"/>
                  </a:lnTo>
                  <a:lnTo>
                    <a:pt x="2088" y="1038"/>
                  </a:lnTo>
                  <a:lnTo>
                    <a:pt x="2075" y="936"/>
                  </a:lnTo>
                  <a:lnTo>
                    <a:pt x="2062" y="833"/>
                  </a:lnTo>
                  <a:lnTo>
                    <a:pt x="2036" y="731"/>
                  </a:lnTo>
                  <a:lnTo>
                    <a:pt x="1998" y="628"/>
                  </a:lnTo>
                  <a:lnTo>
                    <a:pt x="1960" y="539"/>
                  </a:lnTo>
                  <a:lnTo>
                    <a:pt x="1908" y="462"/>
                  </a:lnTo>
                  <a:lnTo>
                    <a:pt x="1844" y="372"/>
                  </a:lnTo>
                  <a:lnTo>
                    <a:pt x="1780" y="308"/>
                  </a:lnTo>
                  <a:lnTo>
                    <a:pt x="1703" y="231"/>
                  </a:lnTo>
                  <a:lnTo>
                    <a:pt x="1627" y="180"/>
                  </a:lnTo>
                  <a:lnTo>
                    <a:pt x="1537" y="129"/>
                  </a:lnTo>
                  <a:lnTo>
                    <a:pt x="1447" y="78"/>
                  </a:lnTo>
                  <a:lnTo>
                    <a:pt x="1345" y="52"/>
                  </a:lnTo>
                  <a:lnTo>
                    <a:pt x="1255" y="26"/>
                  </a:lnTo>
                  <a:lnTo>
                    <a:pt x="1153"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67" name="Google Shape;1367;p113"/>
            <p:cNvSpPr/>
            <p:nvPr/>
          </p:nvSpPr>
          <p:spPr>
            <a:xfrm>
              <a:off x="1988075" y="721925"/>
              <a:ext cx="136425" cy="24375"/>
            </a:xfrm>
            <a:custGeom>
              <a:rect b="b" l="l" r="r" t="t"/>
              <a:pathLst>
                <a:path extrusionOk="0" h="975" w="5457">
                  <a:moveTo>
                    <a:pt x="487" y="1"/>
                  </a:moveTo>
                  <a:lnTo>
                    <a:pt x="385" y="14"/>
                  </a:lnTo>
                  <a:lnTo>
                    <a:pt x="295" y="39"/>
                  </a:lnTo>
                  <a:lnTo>
                    <a:pt x="218" y="90"/>
                  </a:lnTo>
                  <a:lnTo>
                    <a:pt x="141" y="154"/>
                  </a:lnTo>
                  <a:lnTo>
                    <a:pt x="90" y="218"/>
                  </a:lnTo>
                  <a:lnTo>
                    <a:pt x="39" y="308"/>
                  </a:lnTo>
                  <a:lnTo>
                    <a:pt x="13" y="398"/>
                  </a:lnTo>
                  <a:lnTo>
                    <a:pt x="0" y="487"/>
                  </a:lnTo>
                  <a:lnTo>
                    <a:pt x="13" y="590"/>
                  </a:lnTo>
                  <a:lnTo>
                    <a:pt x="39" y="680"/>
                  </a:lnTo>
                  <a:lnTo>
                    <a:pt x="90" y="769"/>
                  </a:lnTo>
                  <a:lnTo>
                    <a:pt x="141" y="833"/>
                  </a:lnTo>
                  <a:lnTo>
                    <a:pt x="218" y="897"/>
                  </a:lnTo>
                  <a:lnTo>
                    <a:pt x="295" y="936"/>
                  </a:lnTo>
                  <a:lnTo>
                    <a:pt x="385" y="974"/>
                  </a:lnTo>
                  <a:lnTo>
                    <a:pt x="5072" y="974"/>
                  </a:lnTo>
                  <a:lnTo>
                    <a:pt x="5162" y="936"/>
                  </a:lnTo>
                  <a:lnTo>
                    <a:pt x="5239" y="897"/>
                  </a:lnTo>
                  <a:lnTo>
                    <a:pt x="5316" y="833"/>
                  </a:lnTo>
                  <a:lnTo>
                    <a:pt x="5367" y="769"/>
                  </a:lnTo>
                  <a:lnTo>
                    <a:pt x="5418" y="680"/>
                  </a:lnTo>
                  <a:lnTo>
                    <a:pt x="5444" y="590"/>
                  </a:lnTo>
                  <a:lnTo>
                    <a:pt x="5456" y="487"/>
                  </a:lnTo>
                  <a:lnTo>
                    <a:pt x="5444" y="398"/>
                  </a:lnTo>
                  <a:lnTo>
                    <a:pt x="5418" y="308"/>
                  </a:lnTo>
                  <a:lnTo>
                    <a:pt x="5367" y="218"/>
                  </a:lnTo>
                  <a:lnTo>
                    <a:pt x="5316" y="154"/>
                  </a:lnTo>
                  <a:lnTo>
                    <a:pt x="5239" y="90"/>
                  </a:lnTo>
                  <a:lnTo>
                    <a:pt x="5162" y="39"/>
                  </a:lnTo>
                  <a:lnTo>
                    <a:pt x="5072" y="14"/>
                  </a:lnTo>
                  <a:lnTo>
                    <a:pt x="4970" y="1"/>
                  </a:lnTo>
                  <a:close/>
                </a:path>
              </a:pathLst>
            </a:custGeom>
            <a:solidFill>
              <a:schemeClr val="accent3"/>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sp>
          <p:nvSpPr>
            <p:cNvPr id="1368" name="Google Shape;1368;p113"/>
            <p:cNvSpPr/>
            <p:nvPr/>
          </p:nvSpPr>
          <p:spPr>
            <a:xfrm>
              <a:off x="1974300" y="708150"/>
              <a:ext cx="51900" cy="52225"/>
            </a:xfrm>
            <a:custGeom>
              <a:rect b="b" l="l" r="r" t="t"/>
              <a:pathLst>
                <a:path extrusionOk="0" h="2089" w="2076">
                  <a:moveTo>
                    <a:pt x="1038" y="1"/>
                  </a:moveTo>
                  <a:lnTo>
                    <a:pt x="936" y="14"/>
                  </a:lnTo>
                  <a:lnTo>
                    <a:pt x="833" y="27"/>
                  </a:lnTo>
                  <a:lnTo>
                    <a:pt x="731" y="52"/>
                  </a:lnTo>
                  <a:lnTo>
                    <a:pt x="628" y="91"/>
                  </a:lnTo>
                  <a:lnTo>
                    <a:pt x="539" y="129"/>
                  </a:lnTo>
                  <a:lnTo>
                    <a:pt x="462" y="180"/>
                  </a:lnTo>
                  <a:lnTo>
                    <a:pt x="372" y="244"/>
                  </a:lnTo>
                  <a:lnTo>
                    <a:pt x="308" y="308"/>
                  </a:lnTo>
                  <a:lnTo>
                    <a:pt x="231" y="385"/>
                  </a:lnTo>
                  <a:lnTo>
                    <a:pt x="180" y="462"/>
                  </a:lnTo>
                  <a:lnTo>
                    <a:pt x="129" y="552"/>
                  </a:lnTo>
                  <a:lnTo>
                    <a:pt x="77" y="641"/>
                  </a:lnTo>
                  <a:lnTo>
                    <a:pt x="52" y="731"/>
                  </a:lnTo>
                  <a:lnTo>
                    <a:pt x="26" y="834"/>
                  </a:lnTo>
                  <a:lnTo>
                    <a:pt x="1" y="936"/>
                  </a:lnTo>
                  <a:lnTo>
                    <a:pt x="1" y="1038"/>
                  </a:lnTo>
                  <a:lnTo>
                    <a:pt x="1" y="1154"/>
                  </a:lnTo>
                  <a:lnTo>
                    <a:pt x="26" y="1256"/>
                  </a:lnTo>
                  <a:lnTo>
                    <a:pt x="52" y="1359"/>
                  </a:lnTo>
                  <a:lnTo>
                    <a:pt x="77" y="1448"/>
                  </a:lnTo>
                  <a:lnTo>
                    <a:pt x="129" y="1538"/>
                  </a:lnTo>
                  <a:lnTo>
                    <a:pt x="180" y="1628"/>
                  </a:lnTo>
                  <a:lnTo>
                    <a:pt x="231" y="1704"/>
                  </a:lnTo>
                  <a:lnTo>
                    <a:pt x="308" y="1781"/>
                  </a:lnTo>
                  <a:lnTo>
                    <a:pt x="372" y="1845"/>
                  </a:lnTo>
                  <a:lnTo>
                    <a:pt x="462" y="1909"/>
                  </a:lnTo>
                  <a:lnTo>
                    <a:pt x="539" y="1961"/>
                  </a:lnTo>
                  <a:lnTo>
                    <a:pt x="628" y="1999"/>
                  </a:lnTo>
                  <a:lnTo>
                    <a:pt x="731" y="2037"/>
                  </a:lnTo>
                  <a:lnTo>
                    <a:pt x="833" y="2063"/>
                  </a:lnTo>
                  <a:lnTo>
                    <a:pt x="936" y="2076"/>
                  </a:lnTo>
                  <a:lnTo>
                    <a:pt x="1038" y="2089"/>
                  </a:lnTo>
                  <a:lnTo>
                    <a:pt x="1140" y="2076"/>
                  </a:lnTo>
                  <a:lnTo>
                    <a:pt x="1243" y="2063"/>
                  </a:lnTo>
                  <a:lnTo>
                    <a:pt x="1345" y="2037"/>
                  </a:lnTo>
                  <a:lnTo>
                    <a:pt x="1448" y="1999"/>
                  </a:lnTo>
                  <a:lnTo>
                    <a:pt x="1538" y="1961"/>
                  </a:lnTo>
                  <a:lnTo>
                    <a:pt x="1614" y="1909"/>
                  </a:lnTo>
                  <a:lnTo>
                    <a:pt x="1704" y="1845"/>
                  </a:lnTo>
                  <a:lnTo>
                    <a:pt x="1781" y="1781"/>
                  </a:lnTo>
                  <a:lnTo>
                    <a:pt x="1845" y="1704"/>
                  </a:lnTo>
                  <a:lnTo>
                    <a:pt x="1896" y="1628"/>
                  </a:lnTo>
                  <a:lnTo>
                    <a:pt x="1947" y="1538"/>
                  </a:lnTo>
                  <a:lnTo>
                    <a:pt x="1999" y="1448"/>
                  </a:lnTo>
                  <a:lnTo>
                    <a:pt x="2037" y="1359"/>
                  </a:lnTo>
                  <a:lnTo>
                    <a:pt x="2063" y="1256"/>
                  </a:lnTo>
                  <a:lnTo>
                    <a:pt x="2075" y="1154"/>
                  </a:lnTo>
                  <a:lnTo>
                    <a:pt x="2075" y="1038"/>
                  </a:lnTo>
                  <a:lnTo>
                    <a:pt x="2075" y="936"/>
                  </a:lnTo>
                  <a:lnTo>
                    <a:pt x="2063" y="834"/>
                  </a:lnTo>
                  <a:lnTo>
                    <a:pt x="2037" y="731"/>
                  </a:lnTo>
                  <a:lnTo>
                    <a:pt x="1999" y="641"/>
                  </a:lnTo>
                  <a:lnTo>
                    <a:pt x="1947" y="552"/>
                  </a:lnTo>
                  <a:lnTo>
                    <a:pt x="1896" y="462"/>
                  </a:lnTo>
                  <a:lnTo>
                    <a:pt x="1845" y="385"/>
                  </a:lnTo>
                  <a:lnTo>
                    <a:pt x="1781" y="308"/>
                  </a:lnTo>
                  <a:lnTo>
                    <a:pt x="1704" y="244"/>
                  </a:lnTo>
                  <a:lnTo>
                    <a:pt x="1614" y="180"/>
                  </a:lnTo>
                  <a:lnTo>
                    <a:pt x="1538" y="129"/>
                  </a:lnTo>
                  <a:lnTo>
                    <a:pt x="1448" y="91"/>
                  </a:lnTo>
                  <a:lnTo>
                    <a:pt x="1345" y="52"/>
                  </a:lnTo>
                  <a:lnTo>
                    <a:pt x="1243" y="27"/>
                  </a:lnTo>
                  <a:lnTo>
                    <a:pt x="1140" y="14"/>
                  </a:lnTo>
                  <a:lnTo>
                    <a:pt x="1038" y="1"/>
                  </a:lnTo>
                  <a:close/>
                </a:path>
              </a:pathLst>
            </a:custGeom>
            <a:solidFill>
              <a:schemeClr val="accent2"/>
            </a:solidFill>
            <a:ln>
              <a:noFill/>
            </a:ln>
          </p:spPr>
          <p:txBody>
            <a:bodyPr anchorCtr="0" anchor="ctr" bIns="32075" lIns="32075" spcFirstLastPara="1" rIns="32075" wrap="square" tIns="3207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14"/>
          <p:cNvSpPr/>
          <p:nvPr/>
        </p:nvSpPr>
        <p:spPr>
          <a:xfrm>
            <a:off x="878025" y="3588050"/>
            <a:ext cx="5318100" cy="1194000"/>
          </a:xfrm>
          <a:prstGeom prst="roundRect">
            <a:avLst>
              <a:gd fmla="val 16667" name="adj"/>
            </a:avLst>
          </a:prstGeom>
          <a:solidFill>
            <a:srgbClr val="EA4827">
              <a:alpha val="2509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1374" name="Google Shape;1374;p114"/>
          <p:cNvSpPr/>
          <p:nvPr/>
        </p:nvSpPr>
        <p:spPr>
          <a:xfrm>
            <a:off x="816050" y="1206500"/>
            <a:ext cx="5912400" cy="19503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a:latin typeface="Hanken Grotesk Medium"/>
              <a:ea typeface="Hanken Grotesk Medium"/>
              <a:cs typeface="Hanken Grotesk Medium"/>
              <a:sym typeface="Hanken Grotesk Medium"/>
            </a:endParaRPr>
          </a:p>
        </p:txBody>
      </p:sp>
      <p:sp>
        <p:nvSpPr>
          <p:cNvPr id="1375" name="Google Shape;1375;p114"/>
          <p:cNvSpPr txBox="1"/>
          <p:nvPr>
            <p:ph type="title"/>
          </p:nvPr>
        </p:nvSpPr>
        <p:spPr>
          <a:xfrm>
            <a:off x="457200" y="251450"/>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 Choice</a:t>
            </a:r>
            <a:endParaRPr/>
          </a:p>
        </p:txBody>
      </p:sp>
      <p:sp>
        <p:nvSpPr>
          <p:cNvPr id="1376" name="Google Shape;1376;p114"/>
          <p:cNvSpPr txBox="1"/>
          <p:nvPr/>
        </p:nvSpPr>
        <p:spPr>
          <a:xfrm>
            <a:off x="974250" y="1183750"/>
            <a:ext cx="6033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377" name="Google Shape;1377;p114"/>
          <p:cNvSpPr txBox="1"/>
          <p:nvPr/>
        </p:nvSpPr>
        <p:spPr>
          <a:xfrm>
            <a:off x="457200" y="1206500"/>
            <a:ext cx="81051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a:solidFill>
                  <a:schemeClr val="dk1"/>
                </a:solidFill>
                <a:latin typeface="Hanken Grotesk"/>
                <a:ea typeface="Hanken Grotesk"/>
                <a:cs typeface="Hanken Grotesk"/>
                <a:sym typeface="Hanken Grotesk"/>
              </a:rPr>
              <a:t>Model Class 1: Linear Regression</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a:p>
            <a:pPr indent="-317500" lvl="1" marL="9144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Appropriate for temporal data with smoothly changing trends</a:t>
            </a:r>
            <a:endParaRPr>
              <a:solidFill>
                <a:schemeClr val="dk1"/>
              </a:solidFill>
              <a:latin typeface="Hanken Grotesk"/>
              <a:ea typeface="Hanken Grotesk"/>
              <a:cs typeface="Hanken Grotesk"/>
              <a:sym typeface="Hanken Grotesk"/>
            </a:endParaRPr>
          </a:p>
          <a:p>
            <a:pPr indent="-317500" lvl="1" marL="9144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Easy to interpret the coefficients</a:t>
            </a:r>
            <a:endParaRPr>
              <a:solidFill>
                <a:schemeClr val="dk1"/>
              </a:solidFill>
              <a:latin typeface="Hanken Grotesk"/>
              <a:ea typeface="Hanken Grotesk"/>
              <a:cs typeface="Hanken Grotesk"/>
              <a:sym typeface="Hanken Grotesk"/>
            </a:endParaRPr>
          </a:p>
          <a:p>
            <a:pPr indent="-317500" lvl="1" marL="9144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Low variance</a:t>
            </a:r>
            <a:endParaRPr>
              <a:solidFill>
                <a:schemeClr val="dk1"/>
              </a:solidFill>
              <a:latin typeface="Hanken Grotesk"/>
              <a:ea typeface="Hanken Grotesk"/>
              <a:cs typeface="Hanken Grotesk"/>
              <a:sym typeface="Hanken Grotesk"/>
            </a:endParaRPr>
          </a:p>
          <a:p>
            <a:pPr indent="-317500" lvl="1" marL="9144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Low computational cost</a:t>
            </a:r>
            <a:endParaRPr>
              <a:solidFill>
                <a:schemeClr val="dk1"/>
              </a:solidFill>
              <a:latin typeface="Hanken Grotesk"/>
              <a:ea typeface="Hanken Grotesk"/>
              <a:cs typeface="Hanken Grotesk"/>
              <a:sym typeface="Hanken Grotesk"/>
            </a:endParaRPr>
          </a:p>
          <a:p>
            <a:pPr indent="-317500" lvl="1" marL="9144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Avoids overfitting (few features yet millions of samples)</a:t>
            </a:r>
            <a:endParaRPr>
              <a:solidFill>
                <a:schemeClr val="dk1"/>
              </a:solidFill>
              <a:latin typeface="Hanken Grotesk"/>
              <a:ea typeface="Hanken Grotesk"/>
              <a:cs typeface="Hanken Grotesk"/>
              <a:sym typeface="Hanken Grotesk"/>
            </a:endParaRPr>
          </a:p>
          <a:p>
            <a:pPr indent="-317500" lvl="1" marL="9144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Can optimize coefficients by L2 regularization </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a:p>
            <a:pPr indent="0" lvl="0" marL="457200" rtl="0" algn="l">
              <a:spcBef>
                <a:spcPts val="0"/>
              </a:spcBef>
              <a:spcAft>
                <a:spcPts val="0"/>
              </a:spcAft>
              <a:buNone/>
            </a:pPr>
            <a:r>
              <a:t/>
            </a:r>
            <a:endParaRPr b="1">
              <a:solidFill>
                <a:schemeClr val="dk1"/>
              </a:solidFill>
              <a:latin typeface="Hanken Grotesk"/>
              <a:ea typeface="Hanken Grotesk"/>
              <a:cs typeface="Hanken Grotesk"/>
              <a:sym typeface="Hanken Grotesk"/>
            </a:endParaRPr>
          </a:p>
          <a:p>
            <a:pPr indent="0" lvl="0" marL="457200" rtl="0" algn="l">
              <a:spcBef>
                <a:spcPts val="0"/>
              </a:spcBef>
              <a:spcAft>
                <a:spcPts val="0"/>
              </a:spcAft>
              <a:buNone/>
            </a:pPr>
            <a:r>
              <a:t/>
            </a:r>
            <a:endParaRPr b="1">
              <a:solidFill>
                <a:schemeClr val="dk1"/>
              </a:solidFill>
              <a:latin typeface="Hanken Grotesk"/>
              <a:ea typeface="Hanken Grotesk"/>
              <a:cs typeface="Hanken Grotesk"/>
              <a:sym typeface="Hanken Grotesk"/>
            </a:endParaRPr>
          </a:p>
          <a:p>
            <a:pPr indent="457200" lvl="0" marL="0" rtl="0" algn="l">
              <a:spcBef>
                <a:spcPts val="0"/>
              </a:spcBef>
              <a:spcAft>
                <a:spcPts val="0"/>
              </a:spcAft>
              <a:buNone/>
            </a:pPr>
            <a:r>
              <a:rPr b="1" lang="en">
                <a:solidFill>
                  <a:schemeClr val="dk1"/>
                </a:solidFill>
                <a:latin typeface="Hanken Grotesk"/>
                <a:ea typeface="Hanken Grotesk"/>
                <a:cs typeface="Hanken Grotesk"/>
                <a:sym typeface="Hanken Grotesk"/>
              </a:rPr>
              <a:t>Model Class 2: Random Forest</a:t>
            </a:r>
            <a:endParaRPr b="1">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a:p>
            <a:pPr indent="-317500" lvl="1" marL="9144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Able to model complex relationships between variables</a:t>
            </a:r>
            <a:endParaRPr>
              <a:solidFill>
                <a:schemeClr val="dk1"/>
              </a:solidFill>
              <a:latin typeface="Hanken Grotesk"/>
              <a:ea typeface="Hanken Grotesk"/>
              <a:cs typeface="Hanken Grotesk"/>
              <a:sym typeface="Hanken Grotesk"/>
            </a:endParaRPr>
          </a:p>
          <a:p>
            <a:pPr indent="-317500" lvl="1" marL="9144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More resistant to outliers in the data</a:t>
            </a:r>
            <a:endParaRPr>
              <a:solidFill>
                <a:schemeClr val="dk1"/>
              </a:solidFill>
              <a:latin typeface="Hanken Grotesk"/>
              <a:ea typeface="Hanken Grotesk"/>
              <a:cs typeface="Hanken Grotesk"/>
              <a:sym typeface="Hanken Grotesk"/>
            </a:endParaRPr>
          </a:p>
          <a:p>
            <a:pPr indent="-317500" lvl="1" marL="9144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Adapts to non-linear relationships</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15"/>
          <p:cNvSpPr txBox="1"/>
          <p:nvPr>
            <p:ph type="title"/>
          </p:nvPr>
        </p:nvSpPr>
        <p:spPr>
          <a:xfrm>
            <a:off x="457200" y="102875"/>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  Choice cont.</a:t>
            </a:r>
            <a:endParaRPr/>
          </a:p>
        </p:txBody>
      </p:sp>
      <p:sp>
        <p:nvSpPr>
          <p:cNvPr id="1383" name="Google Shape;1383;p115"/>
          <p:cNvSpPr/>
          <p:nvPr/>
        </p:nvSpPr>
        <p:spPr>
          <a:xfrm>
            <a:off x="548625" y="1041150"/>
            <a:ext cx="3819600" cy="22071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Hanken Grotesk"/>
                <a:ea typeface="Hanken Grotesk"/>
                <a:cs typeface="Hanken Grotesk"/>
                <a:sym typeface="Hanken Grotesk"/>
              </a:rPr>
              <a:t>Linear Regression </a:t>
            </a:r>
            <a:r>
              <a:rPr b="1" lang="en" sz="1600">
                <a:latin typeface="Hanken Grotesk"/>
                <a:ea typeface="Hanken Grotesk"/>
                <a:cs typeface="Hanken Grotesk"/>
                <a:sym typeface="Hanken Grotesk"/>
              </a:rPr>
              <a:t>Limitation</a:t>
            </a:r>
            <a:endParaRPr b="1" sz="1600">
              <a:latin typeface="Hanken Grotesk"/>
              <a:ea typeface="Hanken Grotesk"/>
              <a:cs typeface="Hanken Grotesk"/>
              <a:sym typeface="Hanken Grotesk"/>
            </a:endParaRPr>
          </a:p>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Coefficients become unstable and unreliable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Problem caused by multicollinearity (highly correlated features)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Our one-hot encoding creates this issue</a:t>
            </a:r>
            <a:endParaRPr>
              <a:latin typeface="Hanken Grotesk Medium"/>
              <a:ea typeface="Hanken Grotesk Medium"/>
              <a:cs typeface="Hanken Grotesk Medium"/>
              <a:sym typeface="Hanken Grotesk Medium"/>
            </a:endParaRPr>
          </a:p>
        </p:txBody>
      </p:sp>
      <p:sp>
        <p:nvSpPr>
          <p:cNvPr id="1384" name="Google Shape;1384;p115"/>
          <p:cNvSpPr/>
          <p:nvPr/>
        </p:nvSpPr>
        <p:spPr>
          <a:xfrm>
            <a:off x="4640400" y="1041150"/>
            <a:ext cx="4046400" cy="2207100"/>
          </a:xfrm>
          <a:prstGeom prst="roundRect">
            <a:avLst>
              <a:gd fmla="val 16667" name="adj"/>
            </a:avLst>
          </a:prstGeom>
          <a:solidFill>
            <a:srgbClr val="EA4827">
              <a:alpha val="25099"/>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Ridge Regression Solution</a:t>
            </a:r>
            <a:endParaRPr b="1"/>
          </a:p>
          <a:p>
            <a:pPr indent="0" lvl="0" marL="0" rtl="0" algn="l">
              <a:spcBef>
                <a:spcPts val="0"/>
              </a:spcBef>
              <a:spcAft>
                <a:spcPts val="0"/>
              </a:spcAft>
              <a:buNone/>
            </a:pPr>
            <a:r>
              <a:t/>
            </a:r>
            <a:endParaRPr b="1"/>
          </a:p>
          <a:p>
            <a:pPr indent="-298450" lvl="0" marL="457200" rtl="0" algn="l">
              <a:lnSpc>
                <a:spcPct val="115000"/>
              </a:lnSpc>
              <a:spcBef>
                <a:spcPts val="0"/>
              </a:spcBef>
              <a:spcAft>
                <a:spcPts val="0"/>
              </a:spcAft>
              <a:buClr>
                <a:schemeClr val="dk1"/>
              </a:buClr>
              <a:buSzPts val="1100"/>
              <a:buChar char="●"/>
            </a:pPr>
            <a:r>
              <a:rPr lang="en" sz="1100">
                <a:solidFill>
                  <a:schemeClr val="dk1"/>
                </a:solidFill>
              </a:rPr>
              <a:t>It is Linear Regression plus an L2 regularization term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L2 penalty shrinks coefficient magnitudes toward zero</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Helps in preventing overfitting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This shrinking stabilizes the coefficient estimates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Result: Reliable coefficients for interpretation</a:t>
            </a:r>
            <a:endParaRPr>
              <a:solidFill>
                <a:schemeClr val="dk1"/>
              </a:solidFill>
              <a:latin typeface="Hanken Grotesk Medium"/>
              <a:ea typeface="Hanken Grotesk Medium"/>
              <a:cs typeface="Hanken Grotesk Medium"/>
              <a:sym typeface="Hanken Grotesk Medium"/>
            </a:endParaRPr>
          </a:p>
          <a:p>
            <a:pPr indent="0" lvl="0" marL="0" rtl="0" algn="l">
              <a:spcBef>
                <a:spcPts val="1200"/>
              </a:spcBef>
              <a:spcAft>
                <a:spcPts val="0"/>
              </a:spcAft>
              <a:buNone/>
            </a:pPr>
            <a:r>
              <a:t/>
            </a:r>
            <a:endParaRPr b="1"/>
          </a:p>
        </p:txBody>
      </p:sp>
      <p:pic>
        <p:nvPicPr>
          <p:cNvPr id="1385" name="Google Shape;1385;p115" title="Screenshot 2025-11-17 at 10.35.30 AM.png"/>
          <p:cNvPicPr preferRelativeResize="0"/>
          <p:nvPr/>
        </p:nvPicPr>
        <p:blipFill>
          <a:blip r:embed="rId3">
            <a:alphaModFix/>
          </a:blip>
          <a:stretch>
            <a:fillRect/>
          </a:stretch>
        </p:blipFill>
        <p:spPr>
          <a:xfrm>
            <a:off x="5554950" y="3380845"/>
            <a:ext cx="2824301" cy="1555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16"/>
          <p:cNvSpPr txBox="1"/>
          <p:nvPr>
            <p:ph type="title"/>
          </p:nvPr>
        </p:nvSpPr>
        <p:spPr>
          <a:xfrm>
            <a:off x="457200" y="125175"/>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Hyperparameter Tuning</a:t>
            </a:r>
            <a:endParaRPr/>
          </a:p>
        </p:txBody>
      </p:sp>
      <p:sp>
        <p:nvSpPr>
          <p:cNvPr id="1391" name="Google Shape;1391;p116"/>
          <p:cNvSpPr/>
          <p:nvPr/>
        </p:nvSpPr>
        <p:spPr>
          <a:xfrm>
            <a:off x="4808250" y="938975"/>
            <a:ext cx="3114300" cy="3441900"/>
          </a:xfrm>
          <a:prstGeom prst="rect">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6"/>
          <p:cNvSpPr/>
          <p:nvPr/>
        </p:nvSpPr>
        <p:spPr>
          <a:xfrm>
            <a:off x="555200" y="913400"/>
            <a:ext cx="3114300" cy="4113600"/>
          </a:xfrm>
          <a:prstGeom prst="rect">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6"/>
          <p:cNvSpPr/>
          <p:nvPr/>
        </p:nvSpPr>
        <p:spPr>
          <a:xfrm>
            <a:off x="555200" y="938975"/>
            <a:ext cx="3114300" cy="56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6"/>
          <p:cNvSpPr/>
          <p:nvPr/>
        </p:nvSpPr>
        <p:spPr>
          <a:xfrm>
            <a:off x="4808250" y="938975"/>
            <a:ext cx="3065100" cy="560700"/>
          </a:xfrm>
          <a:prstGeom prst="roundRect">
            <a:avLst>
              <a:gd fmla="val 50000" name="adj"/>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116"/>
          <p:cNvGrpSpPr/>
          <p:nvPr/>
        </p:nvGrpSpPr>
        <p:grpSpPr>
          <a:xfrm>
            <a:off x="793200" y="1050725"/>
            <a:ext cx="2644925" cy="3267855"/>
            <a:chOff x="284350" y="1052449"/>
            <a:chExt cx="2644925" cy="3477551"/>
          </a:xfrm>
        </p:grpSpPr>
        <p:sp>
          <p:nvSpPr>
            <p:cNvPr id="1396" name="Google Shape;1396;p116"/>
            <p:cNvSpPr txBox="1"/>
            <p:nvPr/>
          </p:nvSpPr>
          <p:spPr>
            <a:xfrm>
              <a:off x="462499" y="1052449"/>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Ridge Regression</a:t>
              </a:r>
              <a:endParaRPr b="1" sz="1800">
                <a:solidFill>
                  <a:schemeClr val="dk1"/>
                </a:solidFill>
                <a:latin typeface="Fira Sans Extra Condensed"/>
                <a:ea typeface="Fira Sans Extra Condensed"/>
                <a:cs typeface="Fira Sans Extra Condensed"/>
                <a:sym typeface="Fira Sans Extra Condensed"/>
              </a:endParaRPr>
            </a:p>
          </p:txBody>
        </p:sp>
        <p:grpSp>
          <p:nvGrpSpPr>
            <p:cNvPr id="1397" name="Google Shape;1397;p116"/>
            <p:cNvGrpSpPr/>
            <p:nvPr/>
          </p:nvGrpSpPr>
          <p:grpSpPr>
            <a:xfrm>
              <a:off x="284350" y="1573144"/>
              <a:ext cx="2567100" cy="1133400"/>
              <a:chOff x="290875" y="1901269"/>
              <a:chExt cx="2567100" cy="1133400"/>
            </a:xfrm>
          </p:grpSpPr>
          <p:sp>
            <p:nvSpPr>
              <p:cNvPr id="1398" name="Google Shape;1398;p116"/>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000000"/>
                  </a:solidFill>
                  <a:latin typeface="Fira Sans Extra Condensed"/>
                  <a:ea typeface="Fira Sans Extra Condensed"/>
                  <a:cs typeface="Fira Sans Extra Condensed"/>
                  <a:sym typeface="Fira Sans Extra Condensed"/>
                </a:endParaRPr>
              </a:p>
            </p:txBody>
          </p:sp>
          <p:sp>
            <p:nvSpPr>
              <p:cNvPr id="1399" name="Google Shape;1399;p116"/>
              <p:cNvSpPr txBox="1"/>
              <p:nvPr/>
            </p:nvSpPr>
            <p:spPr>
              <a:xfrm>
                <a:off x="290875" y="1901269"/>
                <a:ext cx="25671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ɑ</a:t>
                </a:r>
                <a:r>
                  <a:rPr lang="en">
                    <a:latin typeface="Roboto"/>
                    <a:ea typeface="Roboto"/>
                    <a:cs typeface="Roboto"/>
                    <a:sym typeface="Roboto"/>
                  </a:rPr>
                  <a:t>, the </a:t>
                </a:r>
                <a:r>
                  <a:rPr lang="en">
                    <a:latin typeface="Roboto"/>
                    <a:ea typeface="Roboto"/>
                    <a:cs typeface="Roboto"/>
                    <a:sym typeface="Roboto"/>
                  </a:rPr>
                  <a:t>strength</a:t>
                </a:r>
                <a:r>
                  <a:rPr lang="en">
                    <a:latin typeface="Roboto"/>
                    <a:ea typeface="Roboto"/>
                    <a:cs typeface="Roboto"/>
                    <a:sym typeface="Roboto"/>
                  </a:rPr>
                  <a:t> parameter of the ridge regression penalty was tuned (.001 was selected from values: 0.001, 0.01, 0.1, .2, .3,  .5)</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Search method: Minimizing RMSE with a list of parameters on the validation set</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Penalizes large errors more heavily</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Want to protect against large mispredictions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grpSp>
        <p:sp>
          <p:nvSpPr>
            <p:cNvPr id="1400" name="Google Shape;1400;p116"/>
            <p:cNvSpPr txBox="1"/>
            <p:nvPr/>
          </p:nvSpPr>
          <p:spPr>
            <a:xfrm>
              <a:off x="688875" y="3969300"/>
              <a:ext cx="2240400" cy="560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Roboto"/>
                <a:ea typeface="Roboto"/>
                <a:cs typeface="Roboto"/>
                <a:sym typeface="Roboto"/>
              </a:endParaRPr>
            </a:p>
          </p:txBody>
        </p:sp>
      </p:grpSp>
      <p:grpSp>
        <p:nvGrpSpPr>
          <p:cNvPr id="1401" name="Google Shape;1401;p116"/>
          <p:cNvGrpSpPr/>
          <p:nvPr/>
        </p:nvGrpSpPr>
        <p:grpSpPr>
          <a:xfrm>
            <a:off x="4759134" y="1041725"/>
            <a:ext cx="3114348" cy="4151551"/>
            <a:chOff x="3272000" y="-205850"/>
            <a:chExt cx="2619300" cy="4151551"/>
          </a:xfrm>
        </p:grpSpPr>
        <p:sp>
          <p:nvSpPr>
            <p:cNvPr id="1402" name="Google Shape;1402;p116"/>
            <p:cNvSpPr txBox="1"/>
            <p:nvPr/>
          </p:nvSpPr>
          <p:spPr>
            <a:xfrm>
              <a:off x="3514711" y="-205850"/>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Random Forest</a:t>
              </a:r>
              <a:endParaRPr b="1" sz="1800">
                <a:solidFill>
                  <a:schemeClr val="dk1"/>
                </a:solidFill>
                <a:latin typeface="Fira Sans Extra Condensed"/>
                <a:ea typeface="Fira Sans Extra Condensed"/>
                <a:cs typeface="Fira Sans Extra Condensed"/>
                <a:sym typeface="Fira Sans Extra Condensed"/>
              </a:endParaRPr>
            </a:p>
          </p:txBody>
        </p:sp>
        <p:sp>
          <p:nvSpPr>
            <p:cNvPr id="1403" name="Google Shape;1403;p116"/>
            <p:cNvSpPr txBox="1"/>
            <p:nvPr/>
          </p:nvSpPr>
          <p:spPr>
            <a:xfrm>
              <a:off x="3451784" y="3613901"/>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000000"/>
                </a:solidFill>
                <a:latin typeface="Fira Sans Extra Condensed"/>
                <a:ea typeface="Fira Sans Extra Condensed"/>
                <a:cs typeface="Fira Sans Extra Condensed"/>
                <a:sym typeface="Fira Sans Extra Condensed"/>
              </a:endParaRPr>
            </a:p>
          </p:txBody>
        </p:sp>
        <p:grpSp>
          <p:nvGrpSpPr>
            <p:cNvPr id="1404" name="Google Shape;1404;p116"/>
            <p:cNvGrpSpPr/>
            <p:nvPr/>
          </p:nvGrpSpPr>
          <p:grpSpPr>
            <a:xfrm>
              <a:off x="3272000" y="252100"/>
              <a:ext cx="2619300" cy="2053651"/>
              <a:chOff x="515575" y="580225"/>
              <a:chExt cx="2619300" cy="2053651"/>
            </a:xfrm>
          </p:grpSpPr>
          <p:sp>
            <p:nvSpPr>
              <p:cNvPr id="1405" name="Google Shape;1405;p116"/>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rgbClr val="000000"/>
                  </a:solidFill>
                  <a:latin typeface="Fira Sans Extra Condensed"/>
                  <a:ea typeface="Fira Sans Extra Condensed"/>
                  <a:cs typeface="Fira Sans Extra Condensed"/>
                  <a:sym typeface="Fira Sans Extra Condensed"/>
                </a:endParaRPr>
              </a:p>
            </p:txBody>
          </p:sp>
          <p:sp>
            <p:nvSpPr>
              <p:cNvPr id="1406" name="Google Shape;1406;p116"/>
              <p:cNvSpPr txBox="1"/>
              <p:nvPr/>
            </p:nvSpPr>
            <p:spPr>
              <a:xfrm>
                <a:off x="515575" y="580225"/>
                <a:ext cx="2619300" cy="113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N_estimators, max_depth, min_samples_leaf, and min_samples_split were tuned</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search method was done on a predefined set of values  and yielded the following results:</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N_estimators = 50</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Max_depth = 9</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Min_samples_leaf = 2</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Min_samples_split = 5</a:t>
                </a:r>
                <a:endParaRPr>
                  <a:solidFill>
                    <a:schemeClr val="dk1"/>
                  </a:solidFill>
                  <a:latin typeface="Roboto"/>
                  <a:ea typeface="Roboto"/>
                  <a:cs typeface="Roboto"/>
                  <a:sym typeface="Roboto"/>
                </a:endParaRPr>
              </a:p>
            </p:txBody>
          </p:sp>
        </p:grpSp>
      </p:grpSp>
      <p:sp>
        <p:nvSpPr>
          <p:cNvPr id="1407" name="Google Shape;1407;p116"/>
          <p:cNvSpPr txBox="1"/>
          <p:nvPr/>
        </p:nvSpPr>
        <p:spPr>
          <a:xfrm>
            <a:off x="4108025" y="1049975"/>
            <a:ext cx="510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408" name="Google Shape;1408;p116"/>
          <p:cNvSpPr txBox="1"/>
          <p:nvPr/>
        </p:nvSpPr>
        <p:spPr>
          <a:xfrm>
            <a:off x="4003950" y="4567350"/>
            <a:ext cx="464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409" name="Google Shape;1409;p116"/>
          <p:cNvSpPr/>
          <p:nvPr/>
        </p:nvSpPr>
        <p:spPr>
          <a:xfrm>
            <a:off x="3863800" y="4443000"/>
            <a:ext cx="5166900" cy="5841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6"/>
          <p:cNvSpPr txBox="1"/>
          <p:nvPr/>
        </p:nvSpPr>
        <p:spPr>
          <a:xfrm>
            <a:off x="3863800" y="4443000"/>
            <a:ext cx="5212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Note: We specifically didn’t use GridSearchCV or </a:t>
            </a:r>
            <a:r>
              <a:rPr lang="en" sz="1000">
                <a:solidFill>
                  <a:schemeClr val="dk1"/>
                </a:solidFill>
                <a:latin typeface="Roboto"/>
                <a:ea typeface="Roboto"/>
                <a:cs typeface="Roboto"/>
                <a:sym typeface="Roboto"/>
              </a:rPr>
              <a:t>RandomizedSearchCV</a:t>
            </a:r>
            <a:r>
              <a:rPr lang="en" sz="1000">
                <a:solidFill>
                  <a:schemeClr val="dk1"/>
                </a:solidFill>
                <a:latin typeface="Roboto"/>
                <a:ea typeface="Roboto"/>
                <a:cs typeface="Roboto"/>
                <a:sym typeface="Roboto"/>
              </a:rPr>
              <a:t> to avoid temporal leakage hence why most of the parameters were manually tuned on the validation set (October - November).</a:t>
            </a:r>
            <a:endParaRPr sz="10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17"/>
          <p:cNvSpPr txBox="1"/>
          <p:nvPr>
            <p:ph type="title"/>
          </p:nvPr>
        </p:nvSpPr>
        <p:spPr>
          <a:xfrm>
            <a:off x="457200" y="411475"/>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Evaluation Metrics</a:t>
            </a:r>
            <a:endParaRPr/>
          </a:p>
          <a:p>
            <a:pPr indent="0" lvl="0" marL="0" rtl="0" algn="ctr">
              <a:spcBef>
                <a:spcPts val="0"/>
              </a:spcBef>
              <a:spcAft>
                <a:spcPts val="0"/>
              </a:spcAft>
              <a:buNone/>
            </a:pPr>
            <a:r>
              <a:t/>
            </a:r>
            <a:endParaRPr/>
          </a:p>
        </p:txBody>
      </p:sp>
      <p:sp>
        <p:nvSpPr>
          <p:cNvPr id="1416" name="Google Shape;1416;p117"/>
          <p:cNvSpPr txBox="1"/>
          <p:nvPr/>
        </p:nvSpPr>
        <p:spPr>
          <a:xfrm>
            <a:off x="457200" y="1848200"/>
            <a:ext cx="8394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Hanken Grotesk"/>
              <a:ea typeface="Hanken Grotesk"/>
              <a:cs typeface="Hanken Grotesk"/>
              <a:sym typeface="Hanken Grotesk"/>
            </a:endParaRPr>
          </a:p>
        </p:txBody>
      </p:sp>
      <p:sp>
        <p:nvSpPr>
          <p:cNvPr id="1417" name="Google Shape;1417;p117"/>
          <p:cNvSpPr/>
          <p:nvPr/>
        </p:nvSpPr>
        <p:spPr>
          <a:xfrm>
            <a:off x="4876800" y="2562225"/>
            <a:ext cx="3819600" cy="2169600"/>
          </a:xfrm>
          <a:prstGeom prst="roundRect">
            <a:avLst>
              <a:gd fmla="val 16667" name="adj"/>
            </a:avLst>
          </a:prstGeom>
          <a:solidFill>
            <a:srgbClr val="EA4827">
              <a:alpha val="25099"/>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R²</a:t>
            </a:r>
            <a:endParaRPr b="1"/>
          </a:p>
          <a:p>
            <a:pPr indent="0" lvl="0" marL="0" rtl="0" algn="l">
              <a:spcBef>
                <a:spcPts val="0"/>
              </a:spcBef>
              <a:spcAft>
                <a:spcPts val="0"/>
              </a:spcAft>
              <a:buNone/>
            </a:pPr>
            <a:r>
              <a:t/>
            </a:r>
            <a:endParaRPr b="1"/>
          </a:p>
          <a:p>
            <a:pPr indent="-317500" lvl="0" marL="457200" rtl="0" algn="l">
              <a:spcBef>
                <a:spcPts val="0"/>
              </a:spcBef>
              <a:spcAft>
                <a:spcPts val="0"/>
              </a:spcAft>
              <a:buClr>
                <a:schemeClr val="dk1"/>
              </a:buClr>
              <a:buSzPts val="1400"/>
              <a:buFont typeface="Hanken Grotesk Medium"/>
              <a:buChar char="●"/>
            </a:pPr>
            <a:r>
              <a:rPr lang="en">
                <a:solidFill>
                  <a:schemeClr val="dk1"/>
                </a:solidFill>
                <a:latin typeface="Hanken Grotesk Medium"/>
                <a:ea typeface="Hanken Grotesk Medium"/>
                <a:cs typeface="Hanken Grotesk Medium"/>
                <a:sym typeface="Hanken Grotesk Medium"/>
              </a:rPr>
              <a:t>Indicates how well the model explains the overall trends</a:t>
            </a:r>
            <a:endParaRPr>
              <a:solidFill>
                <a:schemeClr val="dk1"/>
              </a:solidFill>
              <a:latin typeface="Hanken Grotesk Medium"/>
              <a:ea typeface="Hanken Grotesk Medium"/>
              <a:cs typeface="Hanken Grotesk Medium"/>
              <a:sym typeface="Hanken Grotesk Medium"/>
            </a:endParaRPr>
          </a:p>
          <a:p>
            <a:pPr indent="0" lvl="0" marL="457200" rtl="0" algn="l">
              <a:spcBef>
                <a:spcPts val="0"/>
              </a:spcBef>
              <a:spcAft>
                <a:spcPts val="0"/>
              </a:spcAft>
              <a:buNone/>
            </a:pPr>
            <a:r>
              <a:t/>
            </a:r>
            <a:endParaRPr>
              <a:solidFill>
                <a:schemeClr val="dk1"/>
              </a:solidFill>
              <a:latin typeface="Hanken Grotesk Medium"/>
              <a:ea typeface="Hanken Grotesk Medium"/>
              <a:cs typeface="Hanken Grotesk Medium"/>
              <a:sym typeface="Hanken Grotesk Medium"/>
            </a:endParaRPr>
          </a:p>
          <a:p>
            <a:pPr indent="0" lvl="0" marL="0" rtl="0" algn="l">
              <a:spcBef>
                <a:spcPts val="0"/>
              </a:spcBef>
              <a:spcAft>
                <a:spcPts val="0"/>
              </a:spcAft>
              <a:buNone/>
            </a:pPr>
            <a:r>
              <a:t/>
            </a:r>
            <a:endParaRPr b="1"/>
          </a:p>
        </p:txBody>
      </p:sp>
      <p:sp>
        <p:nvSpPr>
          <p:cNvPr id="1418" name="Google Shape;1418;p117"/>
          <p:cNvSpPr/>
          <p:nvPr/>
        </p:nvSpPr>
        <p:spPr>
          <a:xfrm>
            <a:off x="457175" y="2562225"/>
            <a:ext cx="3819600" cy="23205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Hanken Grotesk"/>
                <a:ea typeface="Hanken Grotesk"/>
                <a:cs typeface="Hanken Grotesk"/>
                <a:sym typeface="Hanken Grotesk"/>
              </a:rPr>
              <a:t>RMSE</a:t>
            </a:r>
            <a:endParaRPr b="1" sz="1600">
              <a:latin typeface="Hanken Grotesk"/>
              <a:ea typeface="Hanken Grotesk"/>
              <a:cs typeface="Hanken Grotesk"/>
              <a:sym typeface="Hanken Grotesk"/>
            </a:endParaRPr>
          </a:p>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a:p>
            <a:pPr indent="-317500" lvl="0" marL="457200" rtl="0" algn="l">
              <a:spcBef>
                <a:spcPts val="0"/>
              </a:spcBef>
              <a:spcAft>
                <a:spcPts val="0"/>
              </a:spcAft>
              <a:buSzPts val="1400"/>
              <a:buFont typeface="Hanken Grotesk Medium"/>
              <a:buChar char="●"/>
            </a:pPr>
            <a:r>
              <a:rPr lang="en">
                <a:latin typeface="Hanken Grotesk Medium"/>
                <a:ea typeface="Hanken Grotesk Medium"/>
                <a:cs typeface="Hanken Grotesk Medium"/>
                <a:sym typeface="Hanken Grotesk Medium"/>
              </a:rPr>
              <a:t>Ensures there are not large mispredictions</a:t>
            </a:r>
            <a:endParaRPr>
              <a:latin typeface="Hanken Grotesk Medium"/>
              <a:ea typeface="Hanken Grotesk Medium"/>
              <a:cs typeface="Hanken Grotesk Medium"/>
              <a:sym typeface="Hanken Grotesk Medium"/>
            </a:endParaRPr>
          </a:p>
          <a:p>
            <a:pPr indent="-317500" lvl="0" marL="457200" rtl="0" algn="l">
              <a:spcBef>
                <a:spcPts val="0"/>
              </a:spcBef>
              <a:spcAft>
                <a:spcPts val="0"/>
              </a:spcAft>
              <a:buSzPts val="1400"/>
              <a:buChar char="●"/>
            </a:pPr>
            <a:r>
              <a:rPr lang="en">
                <a:latin typeface="Hanken Grotesk Medium"/>
                <a:ea typeface="Hanken Grotesk Medium"/>
                <a:cs typeface="Hanken Grotesk Medium"/>
                <a:sym typeface="Hanken Grotesk Medium"/>
              </a:rPr>
              <a:t>I</a:t>
            </a:r>
            <a:r>
              <a:rPr lang="en">
                <a:solidFill>
                  <a:schemeClr val="dk1"/>
                </a:solidFill>
                <a:latin typeface="Hanken Grotesk Medium"/>
                <a:ea typeface="Hanken Grotesk Medium"/>
                <a:cs typeface="Hanken Grotesk Medium"/>
                <a:sym typeface="Hanken Grotesk Medium"/>
              </a:rPr>
              <a:t>n the same units as the target variable, so easy to interpret</a:t>
            </a:r>
            <a:endParaRPr>
              <a:solidFill>
                <a:schemeClr val="dk1"/>
              </a:solidFill>
              <a:latin typeface="Hanken Grotesk Medium"/>
              <a:ea typeface="Hanken Grotesk Medium"/>
              <a:cs typeface="Hanken Grotesk Medium"/>
              <a:sym typeface="Hanken Grotesk Medium"/>
            </a:endParaRPr>
          </a:p>
          <a:p>
            <a:pPr indent="-317500" lvl="1" marL="914400" rtl="0" algn="l">
              <a:spcBef>
                <a:spcPts val="0"/>
              </a:spcBef>
              <a:spcAft>
                <a:spcPts val="0"/>
              </a:spcAft>
              <a:buClr>
                <a:schemeClr val="dk1"/>
              </a:buClr>
              <a:buSzPts val="1400"/>
              <a:buFont typeface="Hanken Grotesk Medium"/>
              <a:buChar char="○"/>
            </a:pPr>
            <a:r>
              <a:rPr lang="en">
                <a:solidFill>
                  <a:schemeClr val="dk1"/>
                </a:solidFill>
                <a:latin typeface="Hanken Grotesk Medium"/>
                <a:ea typeface="Hanken Grotesk Medium"/>
                <a:cs typeface="Hanken Grotesk Medium"/>
                <a:sym typeface="Hanken Grotesk Medium"/>
              </a:rPr>
              <a:t>How much do the model’s predicted values deviate from the true values on average? </a:t>
            </a:r>
            <a:endParaRPr>
              <a:solidFill>
                <a:schemeClr val="dk1"/>
              </a:solidFill>
              <a:latin typeface="Hanken Grotesk Medium"/>
              <a:ea typeface="Hanken Grotesk Medium"/>
              <a:cs typeface="Hanken Grotesk Medium"/>
              <a:sym typeface="Hanken Grotesk Medium"/>
            </a:endParaRPr>
          </a:p>
        </p:txBody>
      </p:sp>
      <p:sp>
        <p:nvSpPr>
          <p:cNvPr id="1419" name="Google Shape;1419;p117"/>
          <p:cNvSpPr/>
          <p:nvPr/>
        </p:nvSpPr>
        <p:spPr>
          <a:xfrm>
            <a:off x="1213200" y="1200075"/>
            <a:ext cx="6717600" cy="5325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b="1" lang="en" sz="1600">
                <a:solidFill>
                  <a:schemeClr val="dk1"/>
                </a:solidFill>
                <a:latin typeface="Hanken Grotesk"/>
                <a:ea typeface="Hanken Grotesk"/>
                <a:cs typeface="Hanken Grotesk"/>
                <a:sym typeface="Hanken Grotesk"/>
              </a:rPr>
              <a:t>Evaluation metrics</a:t>
            </a:r>
            <a:endParaRPr b="1"/>
          </a:p>
        </p:txBody>
      </p:sp>
      <p:grpSp>
        <p:nvGrpSpPr>
          <p:cNvPr id="1420" name="Google Shape;1420;p117"/>
          <p:cNvGrpSpPr/>
          <p:nvPr/>
        </p:nvGrpSpPr>
        <p:grpSpPr>
          <a:xfrm>
            <a:off x="7398661" y="782876"/>
            <a:ext cx="775746" cy="684711"/>
            <a:chOff x="3268225" y="2120225"/>
            <a:chExt cx="1107575" cy="977600"/>
          </a:xfrm>
        </p:grpSpPr>
        <p:sp>
          <p:nvSpPr>
            <p:cNvPr id="1421" name="Google Shape;1421;p117"/>
            <p:cNvSpPr/>
            <p:nvPr/>
          </p:nvSpPr>
          <p:spPr>
            <a:xfrm>
              <a:off x="3783725" y="2149375"/>
              <a:ext cx="30450" cy="180600"/>
            </a:xfrm>
            <a:custGeom>
              <a:rect b="b" l="l" r="r" t="t"/>
              <a:pathLst>
                <a:path extrusionOk="0" h="7224" w="1218">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22" name="Google Shape;1422;p117"/>
            <p:cNvSpPr/>
            <p:nvPr/>
          </p:nvSpPr>
          <p:spPr>
            <a:xfrm>
              <a:off x="3953425" y="2135275"/>
              <a:ext cx="226425" cy="251075"/>
            </a:xfrm>
            <a:custGeom>
              <a:rect b="b" l="l" r="r" t="t"/>
              <a:pathLst>
                <a:path extrusionOk="0" h="10043" w="9057">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23" name="Google Shape;1423;p117"/>
            <p:cNvSpPr/>
            <p:nvPr/>
          </p:nvSpPr>
          <p:spPr>
            <a:xfrm>
              <a:off x="4051425" y="2316525"/>
              <a:ext cx="108875" cy="208450"/>
            </a:xfrm>
            <a:custGeom>
              <a:rect b="b" l="l" r="r" t="t"/>
              <a:pathLst>
                <a:path extrusionOk="0" h="8338" w="4355">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24" name="Google Shape;1424;p117"/>
            <p:cNvSpPr/>
            <p:nvPr/>
          </p:nvSpPr>
          <p:spPr>
            <a:xfrm>
              <a:off x="4057825" y="2603100"/>
              <a:ext cx="302925" cy="116900"/>
            </a:xfrm>
            <a:custGeom>
              <a:rect b="b" l="l" r="r" t="t"/>
              <a:pathLst>
                <a:path extrusionOk="0" h="4676" w="12117">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25" name="Google Shape;1425;p117"/>
            <p:cNvSpPr/>
            <p:nvPr/>
          </p:nvSpPr>
          <p:spPr>
            <a:xfrm>
              <a:off x="4025475" y="2700750"/>
              <a:ext cx="248825" cy="167175"/>
            </a:xfrm>
            <a:custGeom>
              <a:rect b="b" l="l" r="r" t="t"/>
              <a:pathLst>
                <a:path extrusionOk="0" h="6687" w="9953">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26" name="Google Shape;1426;p117"/>
            <p:cNvSpPr/>
            <p:nvPr/>
          </p:nvSpPr>
          <p:spPr>
            <a:xfrm>
              <a:off x="3967200" y="2775025"/>
              <a:ext cx="114650" cy="266750"/>
            </a:xfrm>
            <a:custGeom>
              <a:rect b="b" l="l" r="r" t="t"/>
              <a:pathLst>
                <a:path extrusionOk="0" h="10670" w="4586">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27" name="Google Shape;1427;p117"/>
            <p:cNvSpPr/>
            <p:nvPr/>
          </p:nvSpPr>
          <p:spPr>
            <a:xfrm>
              <a:off x="3400125" y="2793925"/>
              <a:ext cx="254275" cy="218400"/>
            </a:xfrm>
            <a:custGeom>
              <a:rect b="b" l="l" r="r" t="t"/>
              <a:pathLst>
                <a:path extrusionOk="0" h="8736" w="10171">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28" name="Google Shape;1428;p117"/>
            <p:cNvSpPr/>
            <p:nvPr/>
          </p:nvSpPr>
          <p:spPr>
            <a:xfrm>
              <a:off x="3283275" y="2700750"/>
              <a:ext cx="289150" cy="104725"/>
            </a:xfrm>
            <a:custGeom>
              <a:rect b="b" l="l" r="r" t="t"/>
              <a:pathLst>
                <a:path extrusionOk="0" h="4189" w="11566">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29" name="Google Shape;1429;p117"/>
            <p:cNvSpPr/>
            <p:nvPr/>
          </p:nvSpPr>
          <p:spPr>
            <a:xfrm>
              <a:off x="3350175" y="2633825"/>
              <a:ext cx="192475" cy="30450"/>
            </a:xfrm>
            <a:custGeom>
              <a:rect b="b" l="l" r="r" t="t"/>
              <a:pathLst>
                <a:path extrusionOk="0" h="1218" w="7699">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0" name="Google Shape;1430;p117"/>
            <p:cNvSpPr/>
            <p:nvPr/>
          </p:nvSpPr>
          <p:spPr>
            <a:xfrm>
              <a:off x="3283275" y="2447150"/>
              <a:ext cx="256800" cy="130675"/>
            </a:xfrm>
            <a:custGeom>
              <a:rect b="b" l="l" r="r" t="t"/>
              <a:pathLst>
                <a:path extrusionOk="0" h="5227" w="10272">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1" name="Google Shape;1431;p117"/>
            <p:cNvSpPr/>
            <p:nvPr/>
          </p:nvSpPr>
          <p:spPr>
            <a:xfrm>
              <a:off x="3366825" y="2191000"/>
              <a:ext cx="205600" cy="281150"/>
            </a:xfrm>
            <a:custGeom>
              <a:rect b="b" l="l" r="r" t="t"/>
              <a:pathLst>
                <a:path extrusionOk="0" h="11246" w="8224">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2" name="Google Shape;1432;p117"/>
            <p:cNvSpPr/>
            <p:nvPr/>
          </p:nvSpPr>
          <p:spPr>
            <a:xfrm>
              <a:off x="3483700" y="2207650"/>
              <a:ext cx="209125" cy="147950"/>
            </a:xfrm>
            <a:custGeom>
              <a:rect b="b" l="l" r="r" t="t"/>
              <a:pathLst>
                <a:path extrusionOk="0" h="5918" w="8365">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3" name="Google Shape;1433;p117"/>
            <p:cNvSpPr/>
            <p:nvPr/>
          </p:nvSpPr>
          <p:spPr>
            <a:xfrm>
              <a:off x="3709450" y="2843550"/>
              <a:ext cx="166525" cy="254275"/>
            </a:xfrm>
            <a:custGeom>
              <a:rect b="b" l="l" r="r" t="t"/>
              <a:pathLst>
                <a:path extrusionOk="0" h="10171" w="6661">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4" name="Google Shape;1434;p117"/>
            <p:cNvSpPr/>
            <p:nvPr/>
          </p:nvSpPr>
          <p:spPr>
            <a:xfrm>
              <a:off x="3669425" y="2834275"/>
              <a:ext cx="246250" cy="188625"/>
            </a:xfrm>
            <a:custGeom>
              <a:rect b="b" l="l" r="r" t="t"/>
              <a:pathLst>
                <a:path extrusionOk="0" h="7545" w="985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5" name="Google Shape;1435;p117"/>
            <p:cNvSpPr/>
            <p:nvPr/>
          </p:nvSpPr>
          <p:spPr>
            <a:xfrm>
              <a:off x="3522125" y="2312350"/>
              <a:ext cx="548200" cy="548200"/>
            </a:xfrm>
            <a:custGeom>
              <a:rect b="b" l="l" r="r" t="t"/>
              <a:pathLst>
                <a:path extrusionOk="0" h="21928" w="21928">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6" name="Google Shape;1436;p117"/>
            <p:cNvSpPr/>
            <p:nvPr/>
          </p:nvSpPr>
          <p:spPr>
            <a:xfrm>
              <a:off x="3652775" y="2882300"/>
              <a:ext cx="279875" cy="36200"/>
            </a:xfrm>
            <a:custGeom>
              <a:rect b="b" l="l" r="r" t="t"/>
              <a:pathLst>
                <a:path extrusionOk="0" h="1448" w="11195">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7" name="Google Shape;1437;p117"/>
            <p:cNvSpPr/>
            <p:nvPr/>
          </p:nvSpPr>
          <p:spPr>
            <a:xfrm>
              <a:off x="3652775" y="2949550"/>
              <a:ext cx="279875" cy="36200"/>
            </a:xfrm>
            <a:custGeom>
              <a:rect b="b" l="l" r="r" t="t"/>
              <a:pathLst>
                <a:path extrusionOk="0" h="1448" w="11195">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8" name="Google Shape;1438;p117"/>
            <p:cNvSpPr/>
            <p:nvPr/>
          </p:nvSpPr>
          <p:spPr>
            <a:xfrm>
              <a:off x="3678075" y="2576200"/>
              <a:ext cx="229275" cy="270275"/>
            </a:xfrm>
            <a:custGeom>
              <a:rect b="b" l="l" r="r" t="t"/>
              <a:pathLst>
                <a:path extrusionOk="0" h="10811" w="9171">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39" name="Google Shape;1439;p117"/>
            <p:cNvSpPr/>
            <p:nvPr/>
          </p:nvSpPr>
          <p:spPr>
            <a:xfrm>
              <a:off x="4134025" y="2120225"/>
              <a:ext cx="60875" cy="60550"/>
            </a:xfrm>
            <a:custGeom>
              <a:rect b="b" l="l" r="r" t="t"/>
              <a:pathLst>
                <a:path extrusionOk="0" h="2422" w="2435">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0" name="Google Shape;1440;p117"/>
            <p:cNvSpPr/>
            <p:nvPr/>
          </p:nvSpPr>
          <p:spPr>
            <a:xfrm>
              <a:off x="4114500" y="2301150"/>
              <a:ext cx="60850" cy="60850"/>
            </a:xfrm>
            <a:custGeom>
              <a:rect b="b" l="l" r="r" t="t"/>
              <a:pathLst>
                <a:path extrusionOk="0" h="2434" w="2434">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1" name="Google Shape;1441;p117"/>
            <p:cNvSpPr/>
            <p:nvPr/>
          </p:nvSpPr>
          <p:spPr>
            <a:xfrm>
              <a:off x="3768675" y="2134000"/>
              <a:ext cx="60875" cy="60875"/>
            </a:xfrm>
            <a:custGeom>
              <a:rect b="b" l="l" r="r" t="t"/>
              <a:pathLst>
                <a:path extrusionOk="0" h="2435" w="2435">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2" name="Google Shape;1442;p117"/>
            <p:cNvSpPr/>
            <p:nvPr/>
          </p:nvSpPr>
          <p:spPr>
            <a:xfrm>
              <a:off x="3468650" y="2192600"/>
              <a:ext cx="60550" cy="60850"/>
            </a:xfrm>
            <a:custGeom>
              <a:rect b="b" l="l" r="r" t="t"/>
              <a:pathLst>
                <a:path extrusionOk="0" h="2434" w="2422">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3" name="Google Shape;1443;p117"/>
            <p:cNvSpPr/>
            <p:nvPr/>
          </p:nvSpPr>
          <p:spPr>
            <a:xfrm>
              <a:off x="3351775" y="2175950"/>
              <a:ext cx="60550" cy="60550"/>
            </a:xfrm>
            <a:custGeom>
              <a:rect b="b" l="l" r="r" t="t"/>
              <a:pathLst>
                <a:path extrusionOk="0" h="2422" w="2422">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4" name="Google Shape;1444;p117"/>
            <p:cNvSpPr/>
            <p:nvPr/>
          </p:nvSpPr>
          <p:spPr>
            <a:xfrm>
              <a:off x="3268225" y="2432100"/>
              <a:ext cx="60525" cy="60550"/>
            </a:xfrm>
            <a:custGeom>
              <a:rect b="b" l="l" r="r" t="t"/>
              <a:pathLst>
                <a:path extrusionOk="0" h="2422" w="2421">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5" name="Google Shape;1445;p117"/>
            <p:cNvSpPr/>
            <p:nvPr/>
          </p:nvSpPr>
          <p:spPr>
            <a:xfrm>
              <a:off x="3334825" y="2618775"/>
              <a:ext cx="60850" cy="60550"/>
            </a:xfrm>
            <a:custGeom>
              <a:rect b="b" l="l" r="r" t="t"/>
              <a:pathLst>
                <a:path extrusionOk="0" h="2422" w="2434">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6" name="Google Shape;1446;p117"/>
            <p:cNvSpPr/>
            <p:nvPr/>
          </p:nvSpPr>
          <p:spPr>
            <a:xfrm>
              <a:off x="3268225" y="2759675"/>
              <a:ext cx="60525" cy="60850"/>
            </a:xfrm>
            <a:custGeom>
              <a:rect b="b" l="l" r="r" t="t"/>
              <a:pathLst>
                <a:path extrusionOk="0" h="2434" w="2421">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7" name="Google Shape;1447;p117"/>
            <p:cNvSpPr/>
            <p:nvPr/>
          </p:nvSpPr>
          <p:spPr>
            <a:xfrm>
              <a:off x="3385075" y="2966825"/>
              <a:ext cx="60875" cy="60550"/>
            </a:xfrm>
            <a:custGeom>
              <a:rect b="b" l="l" r="r" t="t"/>
              <a:pathLst>
                <a:path extrusionOk="0" h="2422" w="2435">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8" name="Google Shape;1448;p117"/>
            <p:cNvSpPr/>
            <p:nvPr/>
          </p:nvSpPr>
          <p:spPr>
            <a:xfrm>
              <a:off x="4036050" y="2993100"/>
              <a:ext cx="60850" cy="60850"/>
            </a:xfrm>
            <a:custGeom>
              <a:rect b="b" l="l" r="r" t="t"/>
              <a:pathLst>
                <a:path extrusionOk="0" h="2434" w="2434">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49" name="Google Shape;1449;p117"/>
            <p:cNvSpPr/>
            <p:nvPr/>
          </p:nvSpPr>
          <p:spPr>
            <a:xfrm>
              <a:off x="4228800" y="2822425"/>
              <a:ext cx="60875" cy="60875"/>
            </a:xfrm>
            <a:custGeom>
              <a:rect b="b" l="l" r="r" t="t"/>
              <a:pathLst>
                <a:path extrusionOk="0" h="2435" w="2435">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sp>
          <p:nvSpPr>
            <p:cNvPr id="1450" name="Google Shape;1450;p117"/>
            <p:cNvSpPr/>
            <p:nvPr/>
          </p:nvSpPr>
          <p:spPr>
            <a:xfrm>
              <a:off x="4315250" y="2674175"/>
              <a:ext cx="60550" cy="60850"/>
            </a:xfrm>
            <a:custGeom>
              <a:rect b="b" l="l" r="r" t="t"/>
              <a:pathLst>
                <a:path extrusionOk="0" h="2434" w="2422">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anchorCtr="0" anchor="ctr" bIns="54650" lIns="54650" spcFirstLastPara="1" rIns="54650" wrap="square" tIns="54650">
              <a:noAutofit/>
            </a:bodyPr>
            <a:lstStyle/>
            <a:p>
              <a:pPr indent="0" lvl="0" marL="0" rtl="0" algn="l">
                <a:spcBef>
                  <a:spcPts val="0"/>
                </a:spcBef>
                <a:spcAft>
                  <a:spcPts val="0"/>
                </a:spcAft>
                <a:buNone/>
              </a:pPr>
              <a:r>
                <a:t/>
              </a:r>
              <a:endParaRPr/>
            </a:p>
          </p:txBody>
        </p:sp>
      </p:grpSp>
      <p:cxnSp>
        <p:nvCxnSpPr>
          <p:cNvPr id="1451" name="Google Shape;1451;p117"/>
          <p:cNvCxnSpPr/>
          <p:nvPr/>
        </p:nvCxnSpPr>
        <p:spPr>
          <a:xfrm rot="5400000">
            <a:off x="3057600" y="1041975"/>
            <a:ext cx="829800" cy="2211000"/>
          </a:xfrm>
          <a:prstGeom prst="bentConnector3">
            <a:avLst>
              <a:gd fmla="val 49991" name="adj1"/>
            </a:avLst>
          </a:prstGeom>
          <a:noFill/>
          <a:ln cap="flat" cmpd="sng" w="9525">
            <a:solidFill>
              <a:schemeClr val="dk2"/>
            </a:solidFill>
            <a:prstDash val="solid"/>
            <a:round/>
            <a:headEnd len="med" w="med" type="none"/>
            <a:tailEnd len="med" w="med" type="none"/>
          </a:ln>
        </p:spPr>
      </p:cxnSp>
      <p:cxnSp>
        <p:nvCxnSpPr>
          <p:cNvPr id="1452" name="Google Shape;1452;p117"/>
          <p:cNvCxnSpPr/>
          <p:nvPr/>
        </p:nvCxnSpPr>
        <p:spPr>
          <a:xfrm flipH="1" rot="-5400000">
            <a:off x="5267400" y="1043175"/>
            <a:ext cx="829800" cy="2208600"/>
          </a:xfrm>
          <a:prstGeom prst="bentConnector3">
            <a:avLst>
              <a:gd fmla="val 49991"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56" name="Shape 1456"/>
        <p:cNvGrpSpPr/>
        <p:nvPr/>
      </p:nvGrpSpPr>
      <p:grpSpPr>
        <a:xfrm>
          <a:off x="0" y="0"/>
          <a:ext cx="0" cy="0"/>
          <a:chOff x="0" y="0"/>
          <a:chExt cx="0" cy="0"/>
        </a:xfrm>
      </p:grpSpPr>
      <p:sp>
        <p:nvSpPr>
          <p:cNvPr id="1457" name="Google Shape;1457;p118"/>
          <p:cNvSpPr txBox="1"/>
          <p:nvPr>
            <p:ph type="ctrTitle"/>
          </p:nvPr>
        </p:nvSpPr>
        <p:spPr>
          <a:xfrm>
            <a:off x="723150" y="1494200"/>
            <a:ext cx="7697700" cy="1598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3000">
                <a:latin typeface="Kulim Park"/>
                <a:ea typeface="Kulim Park"/>
                <a:cs typeface="Kulim Park"/>
                <a:sym typeface="Kulim Park"/>
              </a:rPr>
              <a:t>Ridge Regression Model</a:t>
            </a:r>
            <a:endParaRPr b="1" sz="3000">
              <a:latin typeface="Kulim Park"/>
              <a:ea typeface="Kulim Park"/>
              <a:cs typeface="Kulim Park"/>
              <a:sym typeface="Kulim Park"/>
            </a:endParaRPr>
          </a:p>
          <a:p>
            <a:pPr indent="0" lvl="0" marL="457200" rtl="0" algn="ctr">
              <a:spcBef>
                <a:spcPts val="0"/>
              </a:spcBef>
              <a:spcAft>
                <a:spcPts val="0"/>
              </a:spcAft>
              <a:buNone/>
            </a:pPr>
            <a:r>
              <a:rPr lang="en" sz="2400"/>
              <a:t> Evaluation and Results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19"/>
          <p:cNvSpPr txBox="1"/>
          <p:nvPr/>
        </p:nvSpPr>
        <p:spPr>
          <a:xfrm>
            <a:off x="2307175" y="1016000"/>
            <a:ext cx="609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463" name="Google Shape;1463;p119"/>
          <p:cNvSpPr txBox="1"/>
          <p:nvPr/>
        </p:nvSpPr>
        <p:spPr>
          <a:xfrm>
            <a:off x="0" y="0"/>
            <a:ext cx="89430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400">
                <a:solidFill>
                  <a:schemeClr val="dk1"/>
                </a:solidFill>
                <a:latin typeface="Neuton Light"/>
                <a:ea typeface="Neuton Light"/>
                <a:cs typeface="Neuton Light"/>
                <a:sym typeface="Neuton Light"/>
              </a:rPr>
              <a:t>Statistically Significant Features</a:t>
            </a:r>
            <a:endParaRPr sz="4400">
              <a:solidFill>
                <a:schemeClr val="dk1"/>
              </a:solidFill>
              <a:latin typeface="Neuton Light"/>
              <a:ea typeface="Neuton Light"/>
              <a:cs typeface="Neuton Light"/>
              <a:sym typeface="Neuton Light"/>
            </a:endParaRPr>
          </a:p>
          <a:p>
            <a:pPr indent="0" lvl="0" marL="0" rtl="0" algn="ctr">
              <a:spcBef>
                <a:spcPts val="0"/>
              </a:spcBef>
              <a:spcAft>
                <a:spcPts val="0"/>
              </a:spcAft>
              <a:buNone/>
            </a:pPr>
            <a:r>
              <a:t/>
            </a:r>
            <a:endParaRPr sz="4400">
              <a:solidFill>
                <a:schemeClr val="dk1"/>
              </a:solidFill>
              <a:latin typeface="Neuton Light"/>
              <a:ea typeface="Neuton Light"/>
              <a:cs typeface="Neuton Light"/>
              <a:sym typeface="Neuton Light"/>
            </a:endParaRPr>
          </a:p>
        </p:txBody>
      </p:sp>
      <p:sp>
        <p:nvSpPr>
          <p:cNvPr id="1464" name="Google Shape;1464;p119"/>
          <p:cNvSpPr txBox="1"/>
          <p:nvPr/>
        </p:nvSpPr>
        <p:spPr>
          <a:xfrm>
            <a:off x="6275900" y="1173100"/>
            <a:ext cx="255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graphicFrame>
        <p:nvGraphicFramePr>
          <p:cNvPr id="1465" name="Google Shape;1465;p119"/>
          <p:cNvGraphicFramePr/>
          <p:nvPr/>
        </p:nvGraphicFramePr>
        <p:xfrm>
          <a:off x="391600" y="890950"/>
          <a:ext cx="3000000" cy="3000000"/>
        </p:xfrm>
        <a:graphic>
          <a:graphicData uri="http://schemas.openxmlformats.org/drawingml/2006/table">
            <a:tbl>
              <a:tblPr>
                <a:noFill/>
                <a:tableStyleId>{A91047A3-D99A-4EF9-9B1B-9CC6F0161507}</a:tableStyleId>
              </a:tblPr>
              <a:tblGrid>
                <a:gridCol w="1552225"/>
                <a:gridCol w="1552225"/>
                <a:gridCol w="1552225"/>
              </a:tblGrid>
              <a:tr h="259950">
                <a:tc>
                  <a:txBody>
                    <a:bodyPr/>
                    <a:lstStyle/>
                    <a:p>
                      <a:pPr indent="0" lvl="0" marL="0" rtl="0" algn="l">
                        <a:spcBef>
                          <a:spcPts val="0"/>
                        </a:spcBef>
                        <a:spcAft>
                          <a:spcPts val="0"/>
                        </a:spcAft>
                        <a:buNone/>
                      </a:pPr>
                      <a:r>
                        <a:rPr b="1" lang="en"/>
                        <a:t>Feature</a:t>
                      </a:r>
                      <a:endParaRPr b="1"/>
                    </a:p>
                  </a:txBody>
                  <a:tcPr marT="91425" marB="91425" marR="91425" marL="91425"/>
                </a:tc>
                <a:tc>
                  <a:txBody>
                    <a:bodyPr/>
                    <a:lstStyle/>
                    <a:p>
                      <a:pPr indent="0" lvl="0" marL="0" rtl="0" algn="l">
                        <a:spcBef>
                          <a:spcPts val="0"/>
                        </a:spcBef>
                        <a:spcAft>
                          <a:spcPts val="0"/>
                        </a:spcAft>
                        <a:buNone/>
                      </a:pPr>
                      <a:r>
                        <a:rPr b="1" lang="en"/>
                        <a:t>OLS Coefficient</a:t>
                      </a:r>
                      <a:endParaRPr b="1"/>
                    </a:p>
                  </a:txBody>
                  <a:tcPr marT="91425" marB="91425" marR="91425" marL="91425"/>
                </a:tc>
                <a:tc>
                  <a:txBody>
                    <a:bodyPr/>
                    <a:lstStyle/>
                    <a:p>
                      <a:pPr indent="0" lvl="0" marL="0" rtl="0" algn="l">
                        <a:spcBef>
                          <a:spcPts val="0"/>
                        </a:spcBef>
                        <a:spcAft>
                          <a:spcPts val="0"/>
                        </a:spcAft>
                        <a:buNone/>
                      </a:pPr>
                      <a:r>
                        <a:rPr b="1" lang="en"/>
                        <a:t>P-Value</a:t>
                      </a:r>
                      <a:endParaRPr b="1"/>
                    </a:p>
                  </a:txBody>
                  <a:tcPr marT="91425" marB="91425" marR="91425" marL="91425"/>
                </a:tc>
              </a:tr>
              <a:tr h="259950">
                <a:tc>
                  <a:txBody>
                    <a:bodyPr/>
                    <a:lstStyle/>
                    <a:p>
                      <a:pPr indent="0" lvl="0" marL="0" rtl="0" algn="l">
                        <a:spcBef>
                          <a:spcPts val="0"/>
                        </a:spcBef>
                        <a:spcAft>
                          <a:spcPts val="0"/>
                        </a:spcAft>
                        <a:buNone/>
                      </a:pPr>
                      <a:r>
                        <a:rPr lang="en"/>
                        <a:t>Precipitation</a:t>
                      </a:r>
                      <a:endParaRPr/>
                    </a:p>
                  </a:txBody>
                  <a:tcPr marT="91425" marB="91425" marR="91425" marL="91425"/>
                </a:tc>
                <a:tc>
                  <a:txBody>
                    <a:bodyPr/>
                    <a:lstStyle/>
                    <a:p>
                      <a:pPr indent="0" lvl="0" marL="0" rtl="0" algn="l">
                        <a:spcBef>
                          <a:spcPts val="0"/>
                        </a:spcBef>
                        <a:spcAft>
                          <a:spcPts val="0"/>
                        </a:spcAft>
                        <a:buNone/>
                      </a:pPr>
                      <a:r>
                        <a:rPr lang="en"/>
                        <a:t>-2.499510e+08</a:t>
                      </a:r>
                      <a:endParaRPr/>
                    </a:p>
                  </a:txBody>
                  <a:tcPr marT="91425" marB="91425" marR="91425" marL="91425"/>
                </a:tc>
                <a:tc>
                  <a:txBody>
                    <a:bodyPr/>
                    <a:lstStyle/>
                    <a:p>
                      <a:pPr indent="0" lvl="0" marL="0" rtl="0" algn="l">
                        <a:spcBef>
                          <a:spcPts val="0"/>
                        </a:spcBef>
                        <a:spcAft>
                          <a:spcPts val="0"/>
                        </a:spcAft>
                        <a:buNone/>
                      </a:pPr>
                      <a:r>
                        <a:rPr lang="en"/>
                        <a:t>9.752530e-01</a:t>
                      </a:r>
                      <a:endParaRPr/>
                    </a:p>
                  </a:txBody>
                  <a:tcPr marT="91425" marB="91425" marR="91425" marL="91425"/>
                </a:tc>
              </a:tr>
              <a:tr h="259950">
                <a:tc>
                  <a:txBody>
                    <a:bodyPr/>
                    <a:lstStyle/>
                    <a:p>
                      <a:pPr indent="0" lvl="0" marL="0" rtl="0" algn="l">
                        <a:spcBef>
                          <a:spcPts val="0"/>
                        </a:spcBef>
                        <a:spcAft>
                          <a:spcPts val="0"/>
                        </a:spcAft>
                        <a:buNone/>
                      </a:pPr>
                      <a:r>
                        <a:rPr lang="en"/>
                        <a:t>Time (of day)</a:t>
                      </a:r>
                      <a:endParaRPr/>
                    </a:p>
                  </a:txBody>
                  <a:tcPr marT="91425" marB="91425" marR="91425" marL="91425"/>
                </a:tc>
                <a:tc>
                  <a:txBody>
                    <a:bodyPr/>
                    <a:lstStyle/>
                    <a:p>
                      <a:pPr indent="0" lvl="0" marL="0" rtl="0" algn="l">
                        <a:spcBef>
                          <a:spcPts val="0"/>
                        </a:spcBef>
                        <a:spcAft>
                          <a:spcPts val="0"/>
                        </a:spcAft>
                        <a:buNone/>
                      </a:pPr>
                      <a:r>
                        <a:rPr lang="en"/>
                        <a:t>2.015019e-01</a:t>
                      </a:r>
                      <a:endParaRPr/>
                    </a:p>
                  </a:txBody>
                  <a:tcPr marT="91425" marB="91425" marR="91425" marL="91425"/>
                </a:tc>
                <a:tc>
                  <a:txBody>
                    <a:bodyPr/>
                    <a:lstStyle/>
                    <a:p>
                      <a:pPr indent="0" lvl="0" marL="0" rtl="0" algn="l">
                        <a:spcBef>
                          <a:spcPts val="0"/>
                        </a:spcBef>
                        <a:spcAft>
                          <a:spcPts val="0"/>
                        </a:spcAft>
                        <a:buNone/>
                      </a:pPr>
                      <a:r>
                        <a:rPr lang="en"/>
                        <a:t>0.000000e+00</a:t>
                      </a:r>
                      <a:endParaRPr/>
                    </a:p>
                  </a:txBody>
                  <a:tcPr marT="91425" marB="91425" marR="91425" marL="91425"/>
                </a:tc>
              </a:tr>
              <a:tr h="259950">
                <a:tc>
                  <a:txBody>
                    <a:bodyPr/>
                    <a:lstStyle/>
                    <a:p>
                      <a:pPr indent="0" lvl="0" marL="0" rtl="0" algn="l">
                        <a:spcBef>
                          <a:spcPts val="0"/>
                        </a:spcBef>
                        <a:spcAft>
                          <a:spcPts val="0"/>
                        </a:spcAft>
                        <a:buNone/>
                      </a:pPr>
                      <a:r>
                        <a:rPr lang="en"/>
                        <a:t>l</a:t>
                      </a:r>
                      <a:r>
                        <a:rPr lang="en"/>
                        <a:t>ag_1</a:t>
                      </a:r>
                      <a:endParaRPr/>
                    </a:p>
                  </a:txBody>
                  <a:tcPr marT="91425" marB="91425" marR="91425" marL="91425"/>
                </a:tc>
                <a:tc>
                  <a:txBody>
                    <a:bodyPr/>
                    <a:lstStyle/>
                    <a:p>
                      <a:pPr indent="0" lvl="0" marL="0" rtl="0" algn="l">
                        <a:spcBef>
                          <a:spcPts val="0"/>
                        </a:spcBef>
                        <a:spcAft>
                          <a:spcPts val="0"/>
                        </a:spcAft>
                        <a:buNone/>
                      </a:pPr>
                      <a:r>
                        <a:rPr lang="en"/>
                        <a:t>1.177328e-01</a:t>
                      </a:r>
                      <a:endParaRPr/>
                    </a:p>
                  </a:txBody>
                  <a:tcPr marT="91425" marB="91425" marR="91425" marL="91425"/>
                </a:tc>
                <a:tc>
                  <a:txBody>
                    <a:bodyPr/>
                    <a:lstStyle/>
                    <a:p>
                      <a:pPr indent="0" lvl="0" marL="0" rtl="0" algn="l">
                        <a:spcBef>
                          <a:spcPts val="0"/>
                        </a:spcBef>
                        <a:spcAft>
                          <a:spcPts val="0"/>
                        </a:spcAft>
                        <a:buNone/>
                      </a:pPr>
                      <a:r>
                        <a:rPr lang="en"/>
                        <a:t>0.000000e+00</a:t>
                      </a:r>
                      <a:endParaRPr/>
                    </a:p>
                  </a:txBody>
                  <a:tcPr marT="91425" marB="91425" marR="91425" marL="91425"/>
                </a:tc>
              </a:tr>
              <a:tr h="259950">
                <a:tc>
                  <a:txBody>
                    <a:bodyPr/>
                    <a:lstStyle/>
                    <a:p>
                      <a:pPr indent="0" lvl="0" marL="0" rtl="0" algn="l">
                        <a:spcBef>
                          <a:spcPts val="0"/>
                        </a:spcBef>
                        <a:spcAft>
                          <a:spcPts val="0"/>
                        </a:spcAft>
                        <a:buNone/>
                      </a:pPr>
                      <a:r>
                        <a:rPr lang="en"/>
                        <a:t>lag_2</a:t>
                      </a:r>
                      <a:endParaRPr/>
                    </a:p>
                  </a:txBody>
                  <a:tcPr marT="91425" marB="91425" marR="91425" marL="91425"/>
                </a:tc>
                <a:tc>
                  <a:txBody>
                    <a:bodyPr/>
                    <a:lstStyle/>
                    <a:p>
                      <a:pPr indent="0" lvl="0" marL="0" rtl="0" algn="l">
                        <a:spcBef>
                          <a:spcPts val="0"/>
                        </a:spcBef>
                        <a:spcAft>
                          <a:spcPts val="0"/>
                        </a:spcAft>
                        <a:buNone/>
                      </a:pPr>
                      <a:r>
                        <a:rPr lang="en"/>
                        <a:t>2.859718e-01</a:t>
                      </a:r>
                      <a:endParaRPr/>
                    </a:p>
                  </a:txBody>
                  <a:tcPr marT="91425" marB="91425" marR="91425" marL="91425"/>
                </a:tc>
                <a:tc>
                  <a:txBody>
                    <a:bodyPr/>
                    <a:lstStyle/>
                    <a:p>
                      <a:pPr indent="0" lvl="0" marL="0" rtl="0" algn="l">
                        <a:spcBef>
                          <a:spcPts val="0"/>
                        </a:spcBef>
                        <a:spcAft>
                          <a:spcPts val="0"/>
                        </a:spcAft>
                        <a:buNone/>
                      </a:pPr>
                      <a:r>
                        <a:rPr lang="en"/>
                        <a:t>0.000000e+00</a:t>
                      </a:r>
                      <a:endParaRPr/>
                    </a:p>
                  </a:txBody>
                  <a:tcPr marT="91425" marB="91425" marR="91425" marL="91425"/>
                </a:tc>
              </a:tr>
              <a:tr h="259950">
                <a:tc>
                  <a:txBody>
                    <a:bodyPr/>
                    <a:lstStyle/>
                    <a:p>
                      <a:pPr indent="0" lvl="0" marL="0" rtl="0" algn="l">
                        <a:spcBef>
                          <a:spcPts val="0"/>
                        </a:spcBef>
                        <a:spcAft>
                          <a:spcPts val="0"/>
                        </a:spcAft>
                        <a:buNone/>
                      </a:pPr>
                      <a:r>
                        <a:rPr lang="en"/>
                        <a:t>lag_4</a:t>
                      </a:r>
                      <a:endParaRPr/>
                    </a:p>
                  </a:txBody>
                  <a:tcPr marT="91425" marB="91425" marR="91425" marL="91425"/>
                </a:tc>
                <a:tc>
                  <a:txBody>
                    <a:bodyPr/>
                    <a:lstStyle/>
                    <a:p>
                      <a:pPr indent="0" lvl="0" marL="0" rtl="0" algn="l">
                        <a:spcBef>
                          <a:spcPts val="0"/>
                        </a:spcBef>
                        <a:spcAft>
                          <a:spcPts val="0"/>
                        </a:spcAft>
                        <a:buNone/>
                      </a:pPr>
                      <a:r>
                        <a:rPr lang="en"/>
                        <a:t>1.353272e-01</a:t>
                      </a:r>
                      <a:endParaRPr/>
                    </a:p>
                  </a:txBody>
                  <a:tcPr marT="91425" marB="91425" marR="91425" marL="91425"/>
                </a:tc>
                <a:tc>
                  <a:txBody>
                    <a:bodyPr/>
                    <a:lstStyle/>
                    <a:p>
                      <a:pPr indent="0" lvl="0" marL="0" rtl="0" algn="l">
                        <a:spcBef>
                          <a:spcPts val="0"/>
                        </a:spcBef>
                        <a:spcAft>
                          <a:spcPts val="0"/>
                        </a:spcAft>
                        <a:buNone/>
                      </a:pPr>
                      <a:r>
                        <a:rPr lang="en"/>
                        <a:t>0.000000e+00</a:t>
                      </a:r>
                      <a:endParaRPr/>
                    </a:p>
                  </a:txBody>
                  <a:tcPr marT="91425" marB="91425" marR="91425" marL="91425"/>
                </a:tc>
              </a:tr>
              <a:tr h="259950">
                <a:tc>
                  <a:txBody>
                    <a:bodyPr/>
                    <a:lstStyle/>
                    <a:p>
                      <a:pPr indent="0" lvl="0" marL="0" rtl="0" algn="l">
                        <a:spcBef>
                          <a:spcPts val="0"/>
                        </a:spcBef>
                        <a:spcAft>
                          <a:spcPts val="0"/>
                        </a:spcAft>
                        <a:buNone/>
                      </a:pPr>
                      <a:r>
                        <a:rPr lang="en"/>
                        <a:t>Visibility</a:t>
                      </a:r>
                      <a:endParaRPr/>
                    </a:p>
                  </a:txBody>
                  <a:tcPr marT="91425" marB="91425" marR="91425" marL="91425"/>
                </a:tc>
                <a:tc>
                  <a:txBody>
                    <a:bodyPr/>
                    <a:lstStyle/>
                    <a:p>
                      <a:pPr indent="0" lvl="0" marL="0" rtl="0" algn="l">
                        <a:spcBef>
                          <a:spcPts val="0"/>
                        </a:spcBef>
                        <a:spcAft>
                          <a:spcPts val="0"/>
                        </a:spcAft>
                        <a:buNone/>
                      </a:pPr>
                      <a:r>
                        <a:rPr lang="en"/>
                        <a:t>3.929092e-02</a:t>
                      </a:r>
                      <a:endParaRPr/>
                    </a:p>
                  </a:txBody>
                  <a:tcPr marT="91425" marB="91425" marR="91425" marL="91425"/>
                </a:tc>
                <a:tc>
                  <a:txBody>
                    <a:bodyPr/>
                    <a:lstStyle/>
                    <a:p>
                      <a:pPr indent="0" lvl="0" marL="0" rtl="0" algn="l">
                        <a:spcBef>
                          <a:spcPts val="0"/>
                        </a:spcBef>
                        <a:spcAft>
                          <a:spcPts val="0"/>
                        </a:spcAft>
                        <a:buNone/>
                      </a:pPr>
                      <a:r>
                        <a:rPr lang="en"/>
                        <a:t>1.129897e-02</a:t>
                      </a:r>
                      <a:endParaRPr/>
                    </a:p>
                  </a:txBody>
                  <a:tcPr marT="91425" marB="91425" marR="91425" marL="91425"/>
                </a:tc>
              </a:tr>
              <a:tr h="259950">
                <a:tc>
                  <a:txBody>
                    <a:bodyPr/>
                    <a:lstStyle/>
                    <a:p>
                      <a:pPr indent="0" lvl="0" marL="0" rtl="0" algn="l">
                        <a:spcBef>
                          <a:spcPts val="0"/>
                        </a:spcBef>
                        <a:spcAft>
                          <a:spcPts val="0"/>
                        </a:spcAft>
                        <a:buNone/>
                      </a:pPr>
                      <a:r>
                        <a:rPr lang="en"/>
                        <a:t>Temperature</a:t>
                      </a:r>
                      <a:endParaRPr/>
                    </a:p>
                  </a:txBody>
                  <a:tcPr marT="91425" marB="91425" marR="91425" marL="91425"/>
                </a:tc>
                <a:tc>
                  <a:txBody>
                    <a:bodyPr/>
                    <a:lstStyle/>
                    <a:p>
                      <a:pPr indent="0" lvl="0" marL="0" rtl="0" algn="l">
                        <a:spcBef>
                          <a:spcPts val="0"/>
                        </a:spcBef>
                        <a:spcAft>
                          <a:spcPts val="0"/>
                        </a:spcAft>
                        <a:buNone/>
                      </a:pPr>
                      <a:r>
                        <a:rPr lang="en"/>
                        <a:t>1.240402e-02 </a:t>
                      </a:r>
                      <a:endParaRPr/>
                    </a:p>
                  </a:txBody>
                  <a:tcPr marT="91425" marB="91425" marR="91425" marL="91425"/>
                </a:tc>
                <a:tc>
                  <a:txBody>
                    <a:bodyPr/>
                    <a:lstStyle/>
                    <a:p>
                      <a:pPr indent="0" lvl="0" marL="0" rtl="0" algn="l">
                        <a:spcBef>
                          <a:spcPts val="0"/>
                        </a:spcBef>
                        <a:spcAft>
                          <a:spcPts val="0"/>
                        </a:spcAft>
                        <a:buNone/>
                      </a:pPr>
                      <a:r>
                        <a:rPr lang="en"/>
                        <a:t>2.797525e-21</a:t>
                      </a:r>
                      <a:endParaRPr/>
                    </a:p>
                  </a:txBody>
                  <a:tcPr marT="91425" marB="91425" marR="91425" marL="91425"/>
                </a:tc>
              </a:tr>
              <a:tr h="259950">
                <a:tc>
                  <a:txBody>
                    <a:bodyPr/>
                    <a:lstStyle/>
                    <a:p>
                      <a:pPr indent="0" lvl="0" marL="0" rtl="0" algn="l">
                        <a:spcBef>
                          <a:spcPts val="0"/>
                        </a:spcBef>
                        <a:spcAft>
                          <a:spcPts val="0"/>
                        </a:spcAft>
                        <a:buNone/>
                      </a:pPr>
                      <a:r>
                        <a:rPr lang="en"/>
                        <a:t>Heavy Vehicle</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-1.800484e+01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0.000000e+00</a:t>
                      </a:r>
                      <a:endParaRPr>
                        <a:solidFill>
                          <a:schemeClr val="dk1"/>
                        </a:solidFill>
                      </a:endParaRPr>
                    </a:p>
                  </a:txBody>
                  <a:tcPr marT="91425" marB="91425" marR="91425" marL="91425"/>
                </a:tc>
              </a:tr>
            </a:tbl>
          </a:graphicData>
        </a:graphic>
      </p:graphicFrame>
      <p:sp>
        <p:nvSpPr>
          <p:cNvPr id="1466" name="Google Shape;1466;p119"/>
          <p:cNvSpPr/>
          <p:nvPr/>
        </p:nvSpPr>
        <p:spPr>
          <a:xfrm>
            <a:off x="5131400" y="699050"/>
            <a:ext cx="3978900" cy="33492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1467" name="Google Shape;1467;p119"/>
          <p:cNvSpPr txBox="1"/>
          <p:nvPr/>
        </p:nvSpPr>
        <p:spPr>
          <a:xfrm>
            <a:off x="5097650" y="846650"/>
            <a:ext cx="4046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We first fit a normal </a:t>
            </a:r>
            <a:r>
              <a:rPr lang="en">
                <a:solidFill>
                  <a:schemeClr val="dk1"/>
                </a:solidFill>
                <a:latin typeface="Hanken Grotesk"/>
                <a:ea typeface="Hanken Grotesk"/>
                <a:cs typeface="Hanken Grotesk"/>
                <a:sym typeface="Hanken Grotesk"/>
              </a:rPr>
              <a:t>linear</a:t>
            </a:r>
            <a:r>
              <a:rPr lang="en">
                <a:solidFill>
                  <a:schemeClr val="dk1"/>
                </a:solidFill>
                <a:latin typeface="Hanken Grotesk"/>
                <a:ea typeface="Hanken Grotesk"/>
                <a:cs typeface="Hanken Grotesk"/>
                <a:sym typeface="Hanken Grotesk"/>
              </a:rPr>
              <a:t> regression model using OLS and found the regression summary to see which features in normal linear regression are statistically significant.</a:t>
            </a:r>
            <a:endParaRPr>
              <a:solidFill>
                <a:schemeClr val="dk1"/>
              </a:solidFill>
              <a:latin typeface="Hanken Grotesk"/>
              <a:ea typeface="Hanken Grotesk"/>
              <a:cs typeface="Hanken Grotesk"/>
              <a:sym typeface="Hanken Grotesk"/>
            </a:endParaRPr>
          </a:p>
          <a:p>
            <a:pPr indent="-317500" lvl="0" marL="4572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The features on the left were statistically significant in the model, meaning that there is evidence of a relationship between these features and volume</a:t>
            </a:r>
            <a:endParaRPr>
              <a:solidFill>
                <a:schemeClr val="dk1"/>
              </a:solidFill>
              <a:latin typeface="Hanken Grotesk"/>
              <a:ea typeface="Hanken Grotesk"/>
              <a:cs typeface="Hanken Grotesk"/>
              <a:sym typeface="Hanken Grotesk"/>
            </a:endParaRPr>
          </a:p>
          <a:p>
            <a:pPr indent="-317500" lvl="0" marL="457200" rtl="0" algn="l">
              <a:spcBef>
                <a:spcPts val="0"/>
              </a:spcBef>
              <a:spcAft>
                <a:spcPts val="0"/>
              </a:spcAft>
              <a:buClr>
                <a:schemeClr val="dk1"/>
              </a:buClr>
              <a:buSzPts val="1400"/>
              <a:buFont typeface="Hanken Grotesk"/>
              <a:buChar char="●"/>
            </a:pPr>
            <a:r>
              <a:rPr lang="en">
                <a:solidFill>
                  <a:schemeClr val="dk1"/>
                </a:solidFill>
                <a:latin typeface="Hanken Grotesk"/>
                <a:ea typeface="Hanken Grotesk"/>
                <a:cs typeface="Hanken Grotesk"/>
                <a:sym typeface="Hanken Grotesk"/>
              </a:rPr>
              <a:t>The dummy variables for days of the week were not statistically significant, likely because the </a:t>
            </a:r>
            <a:r>
              <a:rPr b="1" lang="en">
                <a:solidFill>
                  <a:schemeClr val="dk1"/>
                </a:solidFill>
                <a:latin typeface="Hanken Grotesk"/>
                <a:ea typeface="Hanken Grotesk"/>
                <a:cs typeface="Hanken Grotesk"/>
                <a:sym typeface="Hanken Grotesk"/>
              </a:rPr>
              <a:t>Time (of day) </a:t>
            </a:r>
            <a:r>
              <a:rPr lang="en">
                <a:solidFill>
                  <a:schemeClr val="dk1"/>
                </a:solidFill>
                <a:latin typeface="Hanken Grotesk"/>
                <a:ea typeface="Hanken Grotesk"/>
                <a:cs typeface="Hanken Grotesk"/>
                <a:sym typeface="Hanken Grotesk"/>
              </a:rPr>
              <a:t>already accounted for that variation in this run of the model (multicollinearity)</a:t>
            </a:r>
            <a:endParaRPr>
              <a:solidFill>
                <a:schemeClr val="dk1"/>
              </a:solidFill>
              <a:latin typeface="Hanken Grotesk"/>
              <a:ea typeface="Hanken Grotesk"/>
              <a:cs typeface="Hanken Grotesk"/>
              <a:sym typeface="Hanken Grotes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20"/>
          <p:cNvSpPr txBox="1"/>
          <p:nvPr>
            <p:ph type="title"/>
          </p:nvPr>
        </p:nvSpPr>
        <p:spPr>
          <a:xfrm>
            <a:off x="457200" y="-88200"/>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Ridge Regression Results</a:t>
            </a:r>
            <a:endParaRPr/>
          </a:p>
          <a:p>
            <a:pPr indent="0" lvl="0" marL="0" rtl="0" algn="ctr">
              <a:spcBef>
                <a:spcPts val="0"/>
              </a:spcBef>
              <a:spcAft>
                <a:spcPts val="0"/>
              </a:spcAft>
              <a:buNone/>
            </a:pPr>
            <a:r>
              <a:t/>
            </a:r>
            <a:endParaRPr/>
          </a:p>
        </p:txBody>
      </p:sp>
      <p:pic>
        <p:nvPicPr>
          <p:cNvPr id="1473" name="Google Shape;1473;p120" title="Screenshot 2025-11-17 at 12.07.26.png"/>
          <p:cNvPicPr preferRelativeResize="0"/>
          <p:nvPr/>
        </p:nvPicPr>
        <p:blipFill>
          <a:blip r:embed="rId3">
            <a:alphaModFix/>
          </a:blip>
          <a:stretch>
            <a:fillRect/>
          </a:stretch>
        </p:blipFill>
        <p:spPr>
          <a:xfrm>
            <a:off x="683675" y="588000"/>
            <a:ext cx="7776644" cy="4555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21"/>
          <p:cNvSpPr txBox="1"/>
          <p:nvPr>
            <p:ph type="title"/>
          </p:nvPr>
        </p:nvSpPr>
        <p:spPr>
          <a:xfrm>
            <a:off x="457200" y="-95450"/>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Ridge Regression Feature Importances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1479" name="Google Shape;1479;p121" title="Screenshot 2025-11-16 at 23.37.20.png"/>
          <p:cNvPicPr preferRelativeResize="0"/>
          <p:nvPr/>
        </p:nvPicPr>
        <p:blipFill>
          <a:blip r:embed="rId3">
            <a:alphaModFix/>
          </a:blip>
          <a:stretch>
            <a:fillRect/>
          </a:stretch>
        </p:blipFill>
        <p:spPr>
          <a:xfrm>
            <a:off x="0" y="604500"/>
            <a:ext cx="6606998" cy="4496573"/>
          </a:xfrm>
          <a:prstGeom prst="rect">
            <a:avLst/>
          </a:prstGeom>
          <a:noFill/>
          <a:ln>
            <a:noFill/>
          </a:ln>
        </p:spPr>
      </p:pic>
      <p:sp>
        <p:nvSpPr>
          <p:cNvPr id="1480" name="Google Shape;1480;p121"/>
          <p:cNvSpPr txBox="1"/>
          <p:nvPr/>
        </p:nvSpPr>
        <p:spPr>
          <a:xfrm>
            <a:off x="6861550" y="837800"/>
            <a:ext cx="151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481" name="Google Shape;1481;p121"/>
          <p:cNvSpPr/>
          <p:nvPr/>
        </p:nvSpPr>
        <p:spPr>
          <a:xfrm>
            <a:off x="6633050" y="604450"/>
            <a:ext cx="2389500" cy="2335200"/>
          </a:xfrm>
          <a:prstGeom prst="roundRect">
            <a:avLst>
              <a:gd fmla="val 16667" name="adj"/>
            </a:avLst>
          </a:prstGeom>
          <a:solidFill>
            <a:srgbClr val="EA4827">
              <a:alpha val="2509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1482" name="Google Shape;1482;p121"/>
          <p:cNvSpPr txBox="1"/>
          <p:nvPr/>
        </p:nvSpPr>
        <p:spPr>
          <a:xfrm>
            <a:off x="6511550" y="721150"/>
            <a:ext cx="26325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The five most important features:</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Lag_2</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Heavy Vehicle Presence</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Lag_4</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Lag_1 </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Time</a:t>
            </a:r>
            <a:endParaRPr sz="1600">
              <a:solidFill>
                <a:schemeClr val="dk1"/>
              </a:solidFill>
              <a:latin typeface="Hanken Grotesk"/>
              <a:ea typeface="Hanken Grotesk"/>
              <a:cs typeface="Hanken Grotesk"/>
              <a:sym typeface="Hanken Grotes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22"/>
          <p:cNvSpPr txBox="1"/>
          <p:nvPr/>
        </p:nvSpPr>
        <p:spPr>
          <a:xfrm>
            <a:off x="600313" y="2481625"/>
            <a:ext cx="7943400" cy="1231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700">
                <a:solidFill>
                  <a:schemeClr val="dk1"/>
                </a:solidFill>
                <a:latin typeface="Hanken Grotesk"/>
                <a:ea typeface="Hanken Grotesk"/>
                <a:cs typeface="Hanken Grotesk"/>
                <a:sym typeface="Hanken Grotesk"/>
              </a:rPr>
              <a:t>The R-Squared for ridge regression is </a:t>
            </a:r>
            <a:r>
              <a:rPr b="1" lang="en" sz="1700">
                <a:solidFill>
                  <a:schemeClr val="dk1"/>
                </a:solidFill>
                <a:latin typeface="Hanken Grotesk"/>
                <a:ea typeface="Hanken Grotesk"/>
                <a:cs typeface="Hanken Grotesk"/>
                <a:sym typeface="Hanken Grotesk"/>
              </a:rPr>
              <a:t>.23</a:t>
            </a:r>
            <a:r>
              <a:rPr lang="en" sz="1700">
                <a:solidFill>
                  <a:schemeClr val="dk1"/>
                </a:solidFill>
                <a:latin typeface="Hanken Grotesk"/>
                <a:ea typeface="Hanken Grotesk"/>
                <a:cs typeface="Hanken Grotesk"/>
                <a:sym typeface="Hanken Grotesk"/>
              </a:rPr>
              <a:t>,</a:t>
            </a:r>
            <a:r>
              <a:rPr b="1" lang="en" sz="1700">
                <a:solidFill>
                  <a:schemeClr val="dk1"/>
                </a:solidFill>
                <a:latin typeface="Hanken Grotesk"/>
                <a:ea typeface="Hanken Grotesk"/>
                <a:cs typeface="Hanken Grotesk"/>
                <a:sym typeface="Hanken Grotesk"/>
              </a:rPr>
              <a:t> </a:t>
            </a:r>
            <a:r>
              <a:rPr lang="en" sz="1700">
                <a:solidFill>
                  <a:schemeClr val="dk1"/>
                </a:solidFill>
                <a:latin typeface="Hanken Grotesk"/>
                <a:ea typeface="Hanken Grotesk"/>
                <a:cs typeface="Hanken Grotesk"/>
                <a:sym typeface="Hanken Grotesk"/>
              </a:rPr>
              <a:t>which means that the model explains around </a:t>
            </a:r>
            <a:r>
              <a:rPr b="1" lang="en" sz="1700">
                <a:solidFill>
                  <a:schemeClr val="dk1"/>
                </a:solidFill>
                <a:latin typeface="Hanken Grotesk"/>
                <a:ea typeface="Hanken Grotesk"/>
                <a:cs typeface="Hanken Grotesk"/>
                <a:sym typeface="Hanken Grotesk"/>
              </a:rPr>
              <a:t>23%</a:t>
            </a:r>
            <a:r>
              <a:rPr lang="en" sz="1700">
                <a:solidFill>
                  <a:schemeClr val="dk1"/>
                </a:solidFill>
                <a:latin typeface="Hanken Grotesk"/>
                <a:ea typeface="Hanken Grotesk"/>
                <a:cs typeface="Hanken Grotesk"/>
                <a:sym typeface="Hanken Grotesk"/>
              </a:rPr>
              <a:t> of the variation in traffic volume. The Root Mean Squared Error is </a:t>
            </a:r>
            <a:r>
              <a:rPr b="1" lang="en" sz="1700">
                <a:solidFill>
                  <a:schemeClr val="dk1"/>
                </a:solidFill>
                <a:latin typeface="Hanken Grotesk"/>
                <a:ea typeface="Hanken Grotesk"/>
                <a:cs typeface="Hanken Grotesk"/>
                <a:sym typeface="Hanken Grotesk"/>
              </a:rPr>
              <a:t>50.513</a:t>
            </a:r>
            <a:r>
              <a:rPr lang="en" sz="1700">
                <a:solidFill>
                  <a:schemeClr val="dk1"/>
                </a:solidFill>
                <a:latin typeface="Hanken Grotesk"/>
                <a:ea typeface="Hanken Grotesk"/>
                <a:cs typeface="Hanken Grotesk"/>
                <a:sym typeface="Hanken Grotesk"/>
              </a:rPr>
              <a:t>, meaning the model’s prediction error on average is about </a:t>
            </a:r>
            <a:r>
              <a:rPr b="1" lang="en" sz="1700">
                <a:solidFill>
                  <a:schemeClr val="dk1"/>
                </a:solidFill>
                <a:latin typeface="Hanken Grotesk"/>
                <a:ea typeface="Hanken Grotesk"/>
                <a:cs typeface="Hanken Grotesk"/>
                <a:sym typeface="Hanken Grotesk"/>
              </a:rPr>
              <a:t>50</a:t>
            </a:r>
            <a:r>
              <a:rPr lang="en" sz="1700">
                <a:solidFill>
                  <a:schemeClr val="dk1"/>
                </a:solidFill>
                <a:latin typeface="Hanken Grotesk"/>
                <a:ea typeface="Hanken Grotesk"/>
                <a:cs typeface="Hanken Grotesk"/>
                <a:sym typeface="Hanken Grotesk"/>
              </a:rPr>
              <a:t> units of traffic volume.</a:t>
            </a:r>
            <a:endParaRPr sz="1700">
              <a:solidFill>
                <a:schemeClr val="dk1"/>
              </a:solidFill>
              <a:latin typeface="Hanken Grotesk"/>
              <a:ea typeface="Hanken Grotesk"/>
              <a:cs typeface="Hanken Grotesk"/>
              <a:sym typeface="Hanken Grotesk"/>
            </a:endParaRPr>
          </a:p>
        </p:txBody>
      </p:sp>
      <p:sp>
        <p:nvSpPr>
          <p:cNvPr id="1488" name="Google Shape;1488;p122"/>
          <p:cNvSpPr/>
          <p:nvPr/>
        </p:nvSpPr>
        <p:spPr>
          <a:xfrm>
            <a:off x="925825" y="2481625"/>
            <a:ext cx="7617900" cy="12315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1489" name="Google Shape;1489;p122"/>
          <p:cNvSpPr txBox="1"/>
          <p:nvPr>
            <p:ph type="title"/>
          </p:nvPr>
        </p:nvSpPr>
        <p:spPr>
          <a:xfrm>
            <a:off x="457200" y="102850"/>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Evaluation of Ridge Regression</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490" name="Google Shape;1490;p122"/>
          <p:cNvSpPr txBox="1"/>
          <p:nvPr/>
        </p:nvSpPr>
        <p:spPr>
          <a:xfrm>
            <a:off x="1131600" y="1385200"/>
            <a:ext cx="3440400" cy="9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Hanken Grotesk"/>
                <a:ea typeface="Hanken Grotesk"/>
                <a:cs typeface="Hanken Grotesk"/>
                <a:sym typeface="Hanken Grotesk"/>
              </a:rPr>
              <a:t>R²: 0.2283659</a:t>
            </a:r>
            <a:endParaRPr sz="18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lang="en" sz="1800">
                <a:solidFill>
                  <a:schemeClr val="dk1"/>
                </a:solidFill>
                <a:latin typeface="Hanken Grotesk"/>
                <a:ea typeface="Hanken Grotesk"/>
                <a:cs typeface="Hanken Grotesk"/>
                <a:sym typeface="Hanken Grotesk"/>
              </a:rPr>
              <a:t>RMSE: 50.</a:t>
            </a:r>
            <a:r>
              <a:rPr lang="en" sz="1800">
                <a:solidFill>
                  <a:schemeClr val="dk1"/>
                </a:solidFill>
                <a:latin typeface="Hanken Grotesk"/>
                <a:ea typeface="Hanken Grotesk"/>
                <a:cs typeface="Hanken Grotesk"/>
                <a:sym typeface="Hanken Grotesk"/>
              </a:rPr>
              <a:t>51293</a:t>
            </a:r>
            <a:endParaRPr sz="1800">
              <a:solidFill>
                <a:schemeClr val="dk1"/>
              </a:solidFill>
              <a:latin typeface="Hanken Grotesk"/>
              <a:ea typeface="Hanken Grotesk"/>
              <a:cs typeface="Hanken Grotesk"/>
              <a:sym typeface="Hanken Grotesk"/>
            </a:endParaRPr>
          </a:p>
        </p:txBody>
      </p:sp>
      <p:sp>
        <p:nvSpPr>
          <p:cNvPr id="1491" name="Google Shape;1491;p122"/>
          <p:cNvSpPr/>
          <p:nvPr/>
        </p:nvSpPr>
        <p:spPr>
          <a:xfrm>
            <a:off x="925825" y="1301575"/>
            <a:ext cx="2595600" cy="9717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1" name="Shape 1181"/>
        <p:cNvGrpSpPr/>
        <p:nvPr/>
      </p:nvGrpSpPr>
      <p:grpSpPr>
        <a:xfrm>
          <a:off x="0" y="0"/>
          <a:ext cx="0" cy="0"/>
          <a:chOff x="0" y="0"/>
          <a:chExt cx="0" cy="0"/>
        </a:xfrm>
      </p:grpSpPr>
      <p:sp>
        <p:nvSpPr>
          <p:cNvPr id="1182" name="Google Shape;1182;p105"/>
          <p:cNvSpPr/>
          <p:nvPr/>
        </p:nvSpPr>
        <p:spPr>
          <a:xfrm>
            <a:off x="1237700" y="1908400"/>
            <a:ext cx="3819600" cy="25479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5"/>
          <p:cNvSpPr/>
          <p:nvPr/>
        </p:nvSpPr>
        <p:spPr>
          <a:xfrm>
            <a:off x="1033822" y="1655150"/>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Overview</a:t>
            </a:r>
            <a:endParaRPr/>
          </a:p>
        </p:txBody>
      </p:sp>
      <p:grpSp>
        <p:nvGrpSpPr>
          <p:cNvPr id="1185" name="Google Shape;1185;p105"/>
          <p:cNvGrpSpPr/>
          <p:nvPr/>
        </p:nvGrpSpPr>
        <p:grpSpPr>
          <a:xfrm>
            <a:off x="1190220" y="1811551"/>
            <a:ext cx="472011" cy="472011"/>
            <a:chOff x="1190625" y="238125"/>
            <a:chExt cx="5238750" cy="5238750"/>
          </a:xfrm>
        </p:grpSpPr>
        <p:sp>
          <p:nvSpPr>
            <p:cNvPr id="1186" name="Google Shape;1186;p105"/>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5"/>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5"/>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5"/>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5"/>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5"/>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5"/>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105"/>
          <p:cNvGrpSpPr/>
          <p:nvPr/>
        </p:nvGrpSpPr>
        <p:grpSpPr>
          <a:xfrm>
            <a:off x="1525263" y="2157126"/>
            <a:ext cx="3343200" cy="1397524"/>
            <a:chOff x="-360337" y="2266151"/>
            <a:chExt cx="3343200" cy="1397524"/>
          </a:xfrm>
        </p:grpSpPr>
        <p:sp>
          <p:nvSpPr>
            <p:cNvPr id="1194" name="Google Shape;1194;p105"/>
            <p:cNvSpPr txBox="1"/>
            <p:nvPr/>
          </p:nvSpPr>
          <p:spPr>
            <a:xfrm>
              <a:off x="-66966" y="2266151"/>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Camera Traffic Counts</a:t>
              </a:r>
              <a:endParaRPr b="1" sz="1800">
                <a:solidFill>
                  <a:srgbClr val="000000"/>
                </a:solidFill>
                <a:latin typeface="Fira Sans Extra Condensed"/>
                <a:ea typeface="Fira Sans Extra Condensed"/>
                <a:cs typeface="Fira Sans Extra Condensed"/>
                <a:sym typeface="Fira Sans Extra Condensed"/>
              </a:endParaRPr>
            </a:p>
          </p:txBody>
        </p:sp>
        <p:sp>
          <p:nvSpPr>
            <p:cNvPr id="1195" name="Google Shape;1195;p105"/>
            <p:cNvSpPr txBox="1"/>
            <p:nvPr/>
          </p:nvSpPr>
          <p:spPr>
            <a:xfrm>
              <a:off x="-360337" y="2530275"/>
              <a:ext cx="3343200" cy="113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euton"/>
                <a:buChar char="●"/>
              </a:pPr>
              <a:r>
                <a:rPr lang="en">
                  <a:latin typeface="Neuton"/>
                  <a:ea typeface="Neuton"/>
                  <a:cs typeface="Neuton"/>
                  <a:sym typeface="Neuton"/>
                </a:rPr>
                <a:t>15-minute interval traffic by intersection in Austin</a:t>
              </a:r>
              <a:endParaRPr>
                <a:latin typeface="Neuton"/>
                <a:ea typeface="Neuton"/>
                <a:cs typeface="Neuton"/>
                <a:sym typeface="Neuton"/>
              </a:endParaRPr>
            </a:p>
            <a:p>
              <a:pPr indent="-317500" lvl="0" marL="457200" rtl="0" algn="l">
                <a:spcBef>
                  <a:spcPts val="0"/>
                </a:spcBef>
                <a:spcAft>
                  <a:spcPts val="0"/>
                </a:spcAft>
                <a:buSzPts val="1400"/>
                <a:buFont typeface="Neuton"/>
                <a:buChar char="●"/>
              </a:pPr>
              <a:r>
                <a:rPr lang="en">
                  <a:latin typeface="Neuton"/>
                  <a:ea typeface="Neuton"/>
                  <a:cs typeface="Neuton"/>
                  <a:sym typeface="Neuton"/>
                </a:rPr>
                <a:t>Collected by GRIDSMART optical traffic detectors</a:t>
              </a:r>
              <a:endParaRPr>
                <a:latin typeface="Neuton"/>
                <a:ea typeface="Neuton"/>
                <a:cs typeface="Neuton"/>
                <a:sym typeface="Neuton"/>
              </a:endParaRPr>
            </a:p>
            <a:p>
              <a:pPr indent="0" lvl="0" marL="0" rtl="0" algn="l">
                <a:spcBef>
                  <a:spcPts val="0"/>
                </a:spcBef>
                <a:spcAft>
                  <a:spcPts val="0"/>
                </a:spcAft>
                <a:buNone/>
              </a:pPr>
              <a:r>
                <a:t/>
              </a:r>
              <a:endParaRPr>
                <a:latin typeface="Neuton"/>
                <a:ea typeface="Neuton"/>
                <a:cs typeface="Neuton"/>
                <a:sym typeface="Neuton"/>
              </a:endParaRPr>
            </a:p>
          </p:txBody>
        </p:sp>
      </p:grpSp>
      <p:pic>
        <p:nvPicPr>
          <p:cNvPr id="1196" name="Google Shape;1196;p105"/>
          <p:cNvPicPr preferRelativeResize="0"/>
          <p:nvPr/>
        </p:nvPicPr>
        <p:blipFill>
          <a:blip r:embed="rId3">
            <a:alphaModFix/>
          </a:blip>
          <a:stretch>
            <a:fillRect/>
          </a:stretch>
        </p:blipFill>
        <p:spPr>
          <a:xfrm>
            <a:off x="6247449" y="1231311"/>
            <a:ext cx="2439353" cy="1632476"/>
          </a:xfrm>
          <a:prstGeom prst="rect">
            <a:avLst/>
          </a:prstGeom>
          <a:noFill/>
          <a:ln>
            <a:noFill/>
          </a:ln>
        </p:spPr>
      </p:pic>
      <p:pic>
        <p:nvPicPr>
          <p:cNvPr id="1197" name="Google Shape;1197;p105"/>
          <p:cNvPicPr preferRelativeResize="0"/>
          <p:nvPr/>
        </p:nvPicPr>
        <p:blipFill>
          <a:blip r:embed="rId4">
            <a:alphaModFix/>
          </a:blip>
          <a:stretch>
            <a:fillRect/>
          </a:stretch>
        </p:blipFill>
        <p:spPr>
          <a:xfrm>
            <a:off x="5784599" y="2934098"/>
            <a:ext cx="2902200" cy="1632477"/>
          </a:xfrm>
          <a:prstGeom prst="rect">
            <a:avLst/>
          </a:prstGeom>
          <a:noFill/>
          <a:ln>
            <a:noFill/>
          </a:ln>
        </p:spPr>
      </p:pic>
      <p:sp>
        <p:nvSpPr>
          <p:cNvPr id="1198" name="Google Shape;1198;p105"/>
          <p:cNvSpPr txBox="1"/>
          <p:nvPr/>
        </p:nvSpPr>
        <p:spPr>
          <a:xfrm>
            <a:off x="1818621" y="3340350"/>
            <a:ext cx="3154800" cy="37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Visual Crossing Weather Data</a:t>
            </a:r>
            <a:endParaRPr b="1" sz="1800">
              <a:solidFill>
                <a:srgbClr val="000000"/>
              </a:solidFill>
              <a:latin typeface="Fira Sans Extra Condensed"/>
              <a:ea typeface="Fira Sans Extra Condensed"/>
              <a:cs typeface="Fira Sans Extra Condensed"/>
              <a:sym typeface="Fira Sans Extra Condensed"/>
            </a:endParaRPr>
          </a:p>
        </p:txBody>
      </p:sp>
      <p:sp>
        <p:nvSpPr>
          <p:cNvPr id="1199" name="Google Shape;1199;p105"/>
          <p:cNvSpPr txBox="1"/>
          <p:nvPr/>
        </p:nvSpPr>
        <p:spPr>
          <a:xfrm>
            <a:off x="1525263" y="3667425"/>
            <a:ext cx="3343200" cy="113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euton"/>
              <a:buChar char="●"/>
            </a:pPr>
            <a:r>
              <a:rPr lang="en">
                <a:latin typeface="Neuton"/>
                <a:ea typeface="Neuton"/>
                <a:cs typeface="Neuton"/>
                <a:sym typeface="Neuton"/>
              </a:rPr>
              <a:t>Includes Austin climate conditions by day</a:t>
            </a:r>
            <a:endParaRPr>
              <a:latin typeface="Neuton"/>
              <a:ea typeface="Neuton"/>
              <a:cs typeface="Neuton"/>
              <a:sym typeface="Neuton"/>
            </a:endParaRPr>
          </a:p>
          <a:p>
            <a:pPr indent="0" lvl="0" marL="0" rtl="0" algn="l">
              <a:spcBef>
                <a:spcPts val="0"/>
              </a:spcBef>
              <a:spcAft>
                <a:spcPts val="0"/>
              </a:spcAft>
              <a:buNone/>
            </a:pPr>
            <a:r>
              <a:t/>
            </a:r>
            <a:endParaRPr>
              <a:latin typeface="Neuton"/>
              <a:ea typeface="Neuton"/>
              <a:cs typeface="Neuton"/>
              <a:sym typeface="Neuto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95" name="Shape 1495"/>
        <p:cNvGrpSpPr/>
        <p:nvPr/>
      </p:nvGrpSpPr>
      <p:grpSpPr>
        <a:xfrm>
          <a:off x="0" y="0"/>
          <a:ext cx="0" cy="0"/>
          <a:chOff x="0" y="0"/>
          <a:chExt cx="0" cy="0"/>
        </a:xfrm>
      </p:grpSpPr>
      <p:sp>
        <p:nvSpPr>
          <p:cNvPr id="1496" name="Google Shape;1496;p123"/>
          <p:cNvSpPr txBox="1"/>
          <p:nvPr>
            <p:ph type="ctrTitle"/>
          </p:nvPr>
        </p:nvSpPr>
        <p:spPr>
          <a:xfrm>
            <a:off x="723150" y="1494200"/>
            <a:ext cx="7697700" cy="1598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3000">
                <a:latin typeface="Kulim Park"/>
                <a:ea typeface="Kulim Park"/>
                <a:cs typeface="Kulim Park"/>
                <a:sym typeface="Kulim Park"/>
              </a:rPr>
              <a:t>Random Forest Regression</a:t>
            </a:r>
            <a:endParaRPr b="1" sz="3000">
              <a:latin typeface="Kulim Park"/>
              <a:ea typeface="Kulim Park"/>
              <a:cs typeface="Kulim Park"/>
              <a:sym typeface="Kulim Park"/>
            </a:endParaRPr>
          </a:p>
          <a:p>
            <a:pPr indent="0" lvl="0" marL="457200" rtl="0" algn="ctr">
              <a:spcBef>
                <a:spcPts val="0"/>
              </a:spcBef>
              <a:spcAft>
                <a:spcPts val="0"/>
              </a:spcAft>
              <a:buNone/>
            </a:pPr>
            <a:r>
              <a:rPr lang="en" sz="2400"/>
              <a:t> Evaluation and Results</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24"/>
          <p:cNvSpPr txBox="1"/>
          <p:nvPr>
            <p:ph type="title"/>
          </p:nvPr>
        </p:nvSpPr>
        <p:spPr>
          <a:xfrm>
            <a:off x="1017575" y="121250"/>
            <a:ext cx="8229600" cy="37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 Feature Importance</a:t>
            </a:r>
            <a:endParaRPr/>
          </a:p>
        </p:txBody>
      </p:sp>
      <p:pic>
        <p:nvPicPr>
          <p:cNvPr id="1502" name="Google Shape;1502;p124" title="newplot (10).png"/>
          <p:cNvPicPr preferRelativeResize="0"/>
          <p:nvPr/>
        </p:nvPicPr>
        <p:blipFill rotWithShape="1">
          <a:blip r:embed="rId3">
            <a:alphaModFix/>
          </a:blip>
          <a:srcRect b="0" l="268" r="268" t="0"/>
          <a:stretch/>
        </p:blipFill>
        <p:spPr>
          <a:xfrm>
            <a:off x="277000" y="980700"/>
            <a:ext cx="5815975" cy="3859299"/>
          </a:xfrm>
          <a:prstGeom prst="rect">
            <a:avLst/>
          </a:prstGeom>
          <a:noFill/>
          <a:ln>
            <a:noFill/>
          </a:ln>
        </p:spPr>
      </p:pic>
      <p:sp>
        <p:nvSpPr>
          <p:cNvPr id="1503" name="Google Shape;1503;p124"/>
          <p:cNvSpPr/>
          <p:nvPr/>
        </p:nvSpPr>
        <p:spPr>
          <a:xfrm>
            <a:off x="6709875" y="938874"/>
            <a:ext cx="2126700" cy="2515200"/>
          </a:xfrm>
          <a:prstGeom prst="roundRect">
            <a:avLst>
              <a:gd fmla="val 16667" name="adj"/>
            </a:avLst>
          </a:prstGeom>
          <a:solidFill>
            <a:srgbClr val="EA4827">
              <a:alpha val="2509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
        <p:nvSpPr>
          <p:cNvPr id="1504" name="Google Shape;1504;p124"/>
          <p:cNvSpPr txBox="1"/>
          <p:nvPr/>
        </p:nvSpPr>
        <p:spPr>
          <a:xfrm>
            <a:off x="6927675" y="980700"/>
            <a:ext cx="1908900" cy="23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Hanken Grotesk"/>
                <a:ea typeface="Hanken Grotesk"/>
                <a:cs typeface="Hanken Grotesk"/>
                <a:sym typeface="Hanken Grotesk"/>
              </a:rPr>
              <a:t>The five most important features:</a:t>
            </a:r>
            <a:endParaRPr sz="1600">
              <a:solidFill>
                <a:schemeClr val="dk1"/>
              </a:solidFill>
              <a:latin typeface="Hanken Grotesk"/>
              <a:ea typeface="Hanken Grotesk"/>
              <a:cs typeface="Hanken Grotesk"/>
              <a:sym typeface="Hanken Grotesk"/>
            </a:endParaRPr>
          </a:p>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Lagged Volumes</a:t>
            </a:r>
            <a:endParaRPr sz="1600">
              <a:solidFill>
                <a:schemeClr val="dk1"/>
              </a:solidFill>
              <a:latin typeface="Hanken Grotesk"/>
              <a:ea typeface="Hanken Grotesk"/>
              <a:cs typeface="Hanken Grotesk"/>
              <a:sym typeface="Hanken Grotesk"/>
            </a:endParaRPr>
          </a:p>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Vehicle Type</a:t>
            </a:r>
            <a:endParaRPr sz="1600">
              <a:solidFill>
                <a:schemeClr val="dk1"/>
              </a:solidFill>
              <a:latin typeface="Hanken Grotesk"/>
              <a:ea typeface="Hanken Grotesk"/>
              <a:cs typeface="Hanken Grotesk"/>
              <a:sym typeface="Hanken Grotesk"/>
            </a:endParaRPr>
          </a:p>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Time</a:t>
            </a:r>
            <a:endParaRPr sz="1600">
              <a:solidFill>
                <a:schemeClr val="dk1"/>
              </a:solidFill>
              <a:latin typeface="Hanken Grotesk"/>
              <a:ea typeface="Hanken Grotesk"/>
              <a:cs typeface="Hanken Grotesk"/>
              <a:sym typeface="Hanken Grotesk"/>
            </a:endParaRPr>
          </a:p>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Weather </a:t>
            </a:r>
            <a:endParaRPr sz="1600">
              <a:solidFill>
                <a:schemeClr val="dk1"/>
              </a:solidFill>
              <a:latin typeface="Hanken Grotesk"/>
              <a:ea typeface="Hanken Grotesk"/>
              <a:cs typeface="Hanken Grotesk"/>
              <a:sym typeface="Hanken Grotesk"/>
            </a:endParaRPr>
          </a:p>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Day of Week</a:t>
            </a:r>
            <a:endParaRPr sz="16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505" name="Google Shape;1505;p124"/>
          <p:cNvSpPr txBox="1"/>
          <p:nvPr/>
        </p:nvSpPr>
        <p:spPr>
          <a:xfrm>
            <a:off x="3492350" y="1210875"/>
            <a:ext cx="24003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506" name="Google Shape;1506;p124"/>
          <p:cNvSpPr txBox="1"/>
          <p:nvPr/>
        </p:nvSpPr>
        <p:spPr>
          <a:xfrm>
            <a:off x="6516200" y="3696250"/>
            <a:ext cx="2354700" cy="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rPr>
              <a:t>It averages the </a:t>
            </a:r>
            <a:r>
              <a:rPr b="1" lang="en" sz="1100">
                <a:solidFill>
                  <a:schemeClr val="dk1"/>
                </a:solidFill>
              </a:rPr>
              <a:t>absolute SHAP values</a:t>
            </a:r>
            <a:r>
              <a:rPr lang="en" sz="1100">
                <a:solidFill>
                  <a:schemeClr val="dk1"/>
                </a:solidFill>
              </a:rPr>
              <a:t> across all samples.</a:t>
            </a:r>
            <a:endParaRPr sz="1100">
              <a:solidFill>
                <a:schemeClr val="dk1"/>
              </a:solidFill>
            </a:endParaRPr>
          </a:p>
          <a:p>
            <a:pPr indent="0" lvl="0" marL="0" rtl="0" algn="l">
              <a:spcBef>
                <a:spcPts val="0"/>
              </a:spcBef>
              <a:spcAft>
                <a:spcPts val="0"/>
              </a:spcAft>
              <a:buNone/>
            </a:pPr>
            <a:r>
              <a:rPr lang="en" sz="1100">
                <a:solidFill>
                  <a:schemeClr val="dk1"/>
                </a:solidFill>
              </a:rPr>
              <a:t>Larger bar = feature has a bigger impact on predictions.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507" name="Google Shape;1507;p124"/>
          <p:cNvSpPr/>
          <p:nvPr/>
        </p:nvSpPr>
        <p:spPr>
          <a:xfrm>
            <a:off x="6395750" y="3696250"/>
            <a:ext cx="2595600" cy="8436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24"/>
          <p:cNvSpPr/>
          <p:nvPr/>
        </p:nvSpPr>
        <p:spPr>
          <a:xfrm>
            <a:off x="3905125" y="2741100"/>
            <a:ext cx="1680300" cy="14559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1509" name="Google Shape;1509;p124"/>
          <p:cNvSpPr txBox="1"/>
          <p:nvPr/>
        </p:nvSpPr>
        <p:spPr>
          <a:xfrm>
            <a:off x="3852350" y="2741100"/>
            <a:ext cx="1680300" cy="617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sz="1100">
                <a:solidFill>
                  <a:schemeClr val="dk1"/>
                </a:solidFill>
              </a:rPr>
              <a:t>lag_2 is the most important</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lag_1 and Heavy Vehicle also important</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Holiday and Day of Week barely matter</a:t>
            </a:r>
            <a:endParaRPr sz="1100">
              <a:solidFill>
                <a:schemeClr val="dk1"/>
              </a:solidFill>
            </a:endParaRPr>
          </a:p>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510" name="Google Shape;1510;p124"/>
          <p:cNvSpPr txBox="1"/>
          <p:nvPr/>
        </p:nvSpPr>
        <p:spPr>
          <a:xfrm>
            <a:off x="3795875" y="1030900"/>
            <a:ext cx="2377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anken Grotesk"/>
                <a:ea typeface="Hanken Grotesk"/>
                <a:cs typeface="Hanken Grotesk"/>
                <a:sym typeface="Hanken Grotesk"/>
              </a:rPr>
              <a:t>This model highlights the impact of model features on model’s predictions overall.  </a:t>
            </a:r>
            <a:endParaRPr sz="1000">
              <a:solidFill>
                <a:schemeClr val="dk1"/>
              </a:solidFill>
              <a:latin typeface="Hanken Grotesk"/>
              <a:ea typeface="Hanken Grotesk"/>
              <a:cs typeface="Hanken Grotesk"/>
              <a:sym typeface="Hanken Grotesk"/>
            </a:endParaRPr>
          </a:p>
        </p:txBody>
      </p:sp>
      <p:sp>
        <p:nvSpPr>
          <p:cNvPr id="1511" name="Google Shape;1511;p124"/>
          <p:cNvSpPr/>
          <p:nvPr/>
        </p:nvSpPr>
        <p:spPr>
          <a:xfrm>
            <a:off x="3807275" y="1030900"/>
            <a:ext cx="2354700" cy="6171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anken Grotesk Medium"/>
              <a:ea typeface="Hanken Grotesk Medium"/>
              <a:cs typeface="Hanken Grotesk Medium"/>
              <a:sym typeface="Hanken Grotesk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pic>
        <p:nvPicPr>
          <p:cNvPr id="1516" name="Google Shape;1516;p125" title="newplot (11).png"/>
          <p:cNvPicPr preferRelativeResize="0"/>
          <p:nvPr/>
        </p:nvPicPr>
        <p:blipFill rotWithShape="1">
          <a:blip r:embed="rId3">
            <a:alphaModFix/>
          </a:blip>
          <a:srcRect b="5516" l="0" r="0" t="5516"/>
          <a:stretch/>
        </p:blipFill>
        <p:spPr>
          <a:xfrm>
            <a:off x="103775" y="987725"/>
            <a:ext cx="6236123" cy="3661800"/>
          </a:xfrm>
          <a:prstGeom prst="rect">
            <a:avLst/>
          </a:prstGeom>
          <a:noFill/>
          <a:ln>
            <a:noFill/>
          </a:ln>
        </p:spPr>
      </p:pic>
      <p:sp>
        <p:nvSpPr>
          <p:cNvPr id="1517" name="Google Shape;1517;p125"/>
          <p:cNvSpPr txBox="1"/>
          <p:nvPr/>
        </p:nvSpPr>
        <p:spPr>
          <a:xfrm>
            <a:off x="629750" y="0"/>
            <a:ext cx="7738200" cy="6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400">
                <a:solidFill>
                  <a:schemeClr val="dk1"/>
                </a:solidFill>
                <a:latin typeface="Neuton Light"/>
                <a:ea typeface="Neuton Light"/>
                <a:cs typeface="Neuton Light"/>
                <a:sym typeface="Neuton Light"/>
              </a:rPr>
              <a:t>Random Forest Feature Importance</a:t>
            </a:r>
            <a:endParaRPr sz="4400">
              <a:solidFill>
                <a:schemeClr val="dk1"/>
              </a:solidFill>
              <a:latin typeface="Neuton Light"/>
              <a:ea typeface="Neuton Light"/>
              <a:cs typeface="Neuton Light"/>
              <a:sym typeface="Neuton Light"/>
            </a:endParaRPr>
          </a:p>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grpSp>
        <p:nvGrpSpPr>
          <p:cNvPr id="1518" name="Google Shape;1518;p125"/>
          <p:cNvGrpSpPr/>
          <p:nvPr/>
        </p:nvGrpSpPr>
        <p:grpSpPr>
          <a:xfrm>
            <a:off x="6339899" y="1246288"/>
            <a:ext cx="2653489" cy="678061"/>
            <a:chOff x="3297249" y="1027913"/>
            <a:chExt cx="2653489" cy="678061"/>
          </a:xfrm>
        </p:grpSpPr>
        <p:sp>
          <p:nvSpPr>
            <p:cNvPr id="1519" name="Google Shape;1519;p125"/>
            <p:cNvSpPr/>
            <p:nvPr/>
          </p:nvSpPr>
          <p:spPr>
            <a:xfrm>
              <a:off x="3297249" y="1109874"/>
              <a:ext cx="596100" cy="596100"/>
            </a:xfrm>
            <a:prstGeom prst="ellipse">
              <a:avLst/>
            </a:prstGeom>
            <a:solidFill>
              <a:srgbClr val="E4EA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01</a:t>
              </a:r>
              <a:endParaRPr sz="1800">
                <a:solidFill>
                  <a:srgbClr val="FFFFFF"/>
                </a:solidFill>
              </a:endParaRPr>
            </a:p>
          </p:txBody>
        </p:sp>
        <p:grpSp>
          <p:nvGrpSpPr>
            <p:cNvPr id="1520" name="Google Shape;1520;p125"/>
            <p:cNvGrpSpPr/>
            <p:nvPr/>
          </p:nvGrpSpPr>
          <p:grpSpPr>
            <a:xfrm>
              <a:off x="3969538" y="1027913"/>
              <a:ext cx="1981200" cy="673400"/>
              <a:chOff x="3969538" y="1108675"/>
              <a:chExt cx="1981200" cy="673400"/>
            </a:xfrm>
          </p:grpSpPr>
          <p:sp>
            <p:nvSpPr>
              <p:cNvPr id="1521" name="Google Shape;1521;p125"/>
              <p:cNvSpPr txBox="1"/>
              <p:nvPr/>
            </p:nvSpPr>
            <p:spPr>
              <a:xfrm>
                <a:off x="3969538" y="1108675"/>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Direction of Impact</a:t>
                </a:r>
                <a:endParaRPr b="1" sz="1800">
                  <a:solidFill>
                    <a:srgbClr val="000000"/>
                  </a:solidFill>
                  <a:latin typeface="Fira Sans Extra Condensed"/>
                  <a:ea typeface="Fira Sans Extra Condensed"/>
                  <a:cs typeface="Fira Sans Extra Condensed"/>
                  <a:sym typeface="Fira Sans Extra Condensed"/>
                </a:endParaRPr>
              </a:p>
            </p:txBody>
          </p:sp>
          <p:sp>
            <p:nvSpPr>
              <p:cNvPr id="1522" name="Google Shape;1522;p125"/>
              <p:cNvSpPr txBox="1"/>
              <p:nvPr/>
            </p:nvSpPr>
            <p:spPr>
              <a:xfrm>
                <a:off x="3969538" y="1450275"/>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   </a:t>
                </a:r>
                <a:endParaRPr sz="1100">
                  <a:solidFill>
                    <a:schemeClr val="dk1"/>
                  </a:solidFill>
                </a:endParaRPr>
              </a:p>
              <a:p>
                <a:pPr indent="0" lvl="0" marL="0" rtl="0" algn="l">
                  <a:lnSpc>
                    <a:spcPct val="115000"/>
                  </a:lnSpc>
                  <a:spcBef>
                    <a:spcPts val="1200"/>
                  </a:spcBef>
                  <a:spcAft>
                    <a:spcPts val="0"/>
                  </a:spcAft>
                  <a:buNone/>
                </a:pPr>
                <a:r>
                  <a:rPr lang="en" sz="1000">
                    <a:solidFill>
                      <a:schemeClr val="dk1"/>
                    </a:solidFill>
                  </a:rPr>
                  <a:t>Whether a feature pushes predictions </a:t>
                </a:r>
                <a:r>
                  <a:rPr b="1" lang="en" sz="1000">
                    <a:solidFill>
                      <a:schemeClr val="dk1"/>
                    </a:solidFill>
                  </a:rPr>
                  <a:t>up or down </a:t>
                </a:r>
                <a:r>
                  <a:rPr lang="en" sz="1000">
                    <a:solidFill>
                      <a:schemeClr val="dk1"/>
                    </a:solidFill>
                  </a:rPr>
                  <a:t>from average model prediction. </a:t>
                </a:r>
                <a:r>
                  <a:rPr b="1" lang="en" sz="1000">
                    <a:solidFill>
                      <a:schemeClr val="dk1"/>
                    </a:solidFill>
                  </a:rPr>
                  <a:t>Positive</a:t>
                </a:r>
                <a:r>
                  <a:rPr lang="en" sz="1000">
                    <a:solidFill>
                      <a:schemeClr val="dk1"/>
                    </a:solidFill>
                  </a:rPr>
                  <a:t> SHAP values push it up and </a:t>
                </a:r>
                <a:r>
                  <a:rPr b="1" lang="en" sz="1000">
                    <a:solidFill>
                      <a:schemeClr val="dk1"/>
                    </a:solidFill>
                  </a:rPr>
                  <a:t>Negative</a:t>
                </a:r>
                <a:r>
                  <a:rPr lang="en" sz="1000">
                    <a:solidFill>
                      <a:schemeClr val="dk1"/>
                    </a:solidFill>
                  </a:rPr>
                  <a:t> SHAP values push predictions down.</a:t>
                </a:r>
                <a:endParaRPr sz="1000">
                  <a:solidFill>
                    <a:schemeClr val="dk1"/>
                  </a:solidFill>
                </a:endParaRPr>
              </a:p>
              <a:p>
                <a:pPr indent="0" lvl="0" marL="0" rtl="0" algn="l">
                  <a:spcBef>
                    <a:spcPts val="1200"/>
                  </a:spcBef>
                  <a:spcAft>
                    <a:spcPts val="0"/>
                  </a:spcAft>
                  <a:buNone/>
                </a:pPr>
                <a:r>
                  <a:t/>
                </a:r>
                <a:endParaRPr sz="1000">
                  <a:solidFill>
                    <a:schemeClr val="dk1"/>
                  </a:solidFill>
                </a:endParaRPr>
              </a:p>
            </p:txBody>
          </p:sp>
        </p:grpSp>
      </p:grpSp>
      <p:grpSp>
        <p:nvGrpSpPr>
          <p:cNvPr id="1523" name="Google Shape;1523;p125"/>
          <p:cNvGrpSpPr/>
          <p:nvPr/>
        </p:nvGrpSpPr>
        <p:grpSpPr>
          <a:xfrm>
            <a:off x="6339898" y="2797625"/>
            <a:ext cx="2820552" cy="709348"/>
            <a:chOff x="3205798" y="2476350"/>
            <a:chExt cx="2820552" cy="709348"/>
          </a:xfrm>
        </p:grpSpPr>
        <p:grpSp>
          <p:nvGrpSpPr>
            <p:cNvPr id="1524" name="Google Shape;1524;p125"/>
            <p:cNvGrpSpPr/>
            <p:nvPr/>
          </p:nvGrpSpPr>
          <p:grpSpPr>
            <a:xfrm>
              <a:off x="3878098" y="2476350"/>
              <a:ext cx="2148252" cy="699910"/>
              <a:chOff x="3489910" y="1127402"/>
              <a:chExt cx="2148252" cy="699910"/>
            </a:xfrm>
          </p:grpSpPr>
          <p:sp>
            <p:nvSpPr>
              <p:cNvPr id="1525" name="Google Shape;1525;p125"/>
              <p:cNvSpPr txBox="1"/>
              <p:nvPr/>
            </p:nvSpPr>
            <p:spPr>
              <a:xfrm>
                <a:off x="3505762" y="1127402"/>
                <a:ext cx="2132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Feature interactions</a:t>
                </a:r>
                <a:endParaRPr b="1" sz="18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1800">
                  <a:latin typeface="Fira Sans Extra Condensed"/>
                  <a:ea typeface="Fira Sans Extra Condensed"/>
                  <a:cs typeface="Fira Sans Extra Condensed"/>
                  <a:sym typeface="Fira Sans Extra Condensed"/>
                </a:endParaRPr>
              </a:p>
            </p:txBody>
          </p:sp>
          <p:sp>
            <p:nvSpPr>
              <p:cNvPr id="1526" name="Google Shape;1526;p125"/>
              <p:cNvSpPr txBox="1"/>
              <p:nvPr/>
            </p:nvSpPr>
            <p:spPr>
              <a:xfrm>
                <a:off x="3489910" y="1495513"/>
                <a:ext cx="1981200" cy="33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000">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000">
                    <a:latin typeface="Roboto"/>
                    <a:ea typeface="Roboto"/>
                    <a:cs typeface="Roboto"/>
                    <a:sym typeface="Roboto"/>
                  </a:rPr>
                  <a:t>The spread of </a:t>
                </a:r>
                <a:r>
                  <a:rPr b="1" lang="en" sz="1000">
                    <a:latin typeface="Roboto"/>
                    <a:ea typeface="Roboto"/>
                    <a:cs typeface="Roboto"/>
                    <a:sym typeface="Roboto"/>
                  </a:rPr>
                  <a:t>red/blue points</a:t>
                </a:r>
                <a:r>
                  <a:rPr lang="en" sz="1000">
                    <a:latin typeface="Roboto"/>
                    <a:ea typeface="Roboto"/>
                    <a:cs typeface="Roboto"/>
                    <a:sym typeface="Roboto"/>
                  </a:rPr>
                  <a:t> shows how the model reacts to different values of that feature.</a:t>
                </a:r>
                <a:endParaRPr sz="1000">
                  <a:latin typeface="Roboto"/>
                  <a:ea typeface="Roboto"/>
                  <a:cs typeface="Roboto"/>
                  <a:sym typeface="Roboto"/>
                </a:endParaRPr>
              </a:p>
              <a:p>
                <a:pPr indent="0" lvl="0" marL="0" rtl="0" algn="l">
                  <a:spcBef>
                    <a:spcPts val="1200"/>
                  </a:spcBef>
                  <a:spcAft>
                    <a:spcPts val="0"/>
                  </a:spcAft>
                  <a:buNone/>
                </a:pPr>
                <a:r>
                  <a:t/>
                </a:r>
                <a:endParaRPr sz="1000">
                  <a:latin typeface="Roboto"/>
                  <a:ea typeface="Roboto"/>
                  <a:cs typeface="Roboto"/>
                  <a:sym typeface="Roboto"/>
                </a:endParaRPr>
              </a:p>
            </p:txBody>
          </p:sp>
        </p:grpSp>
        <p:sp>
          <p:nvSpPr>
            <p:cNvPr id="1527" name="Google Shape;1527;p125"/>
            <p:cNvSpPr/>
            <p:nvPr/>
          </p:nvSpPr>
          <p:spPr>
            <a:xfrm>
              <a:off x="3205798" y="2589598"/>
              <a:ext cx="596100" cy="596100"/>
            </a:xfrm>
            <a:prstGeom prst="ellipse">
              <a:avLst/>
            </a:prstGeom>
            <a:solidFill>
              <a:srgbClr val="E99B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Fira Sans Extra Condensed"/>
                  <a:ea typeface="Fira Sans Extra Condensed"/>
                  <a:cs typeface="Fira Sans Extra Condensed"/>
                  <a:sym typeface="Fira Sans Extra Condensed"/>
                </a:rPr>
                <a:t>02</a:t>
              </a:r>
              <a:endParaRPr sz="1800">
                <a:solidFill>
                  <a:srgbClr val="FFFFFF"/>
                </a:solidFill>
              </a:endParaRPr>
            </a:p>
          </p:txBody>
        </p:sp>
      </p:grpSp>
      <p:sp>
        <p:nvSpPr>
          <p:cNvPr id="1528" name="Google Shape;1528;p125"/>
          <p:cNvSpPr txBox="1"/>
          <p:nvPr/>
        </p:nvSpPr>
        <p:spPr>
          <a:xfrm>
            <a:off x="6544025" y="4002700"/>
            <a:ext cx="25569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Hanken Grotesk"/>
                <a:ea typeface="Hanken Grotesk"/>
                <a:cs typeface="Hanken Grotesk"/>
                <a:sym typeface="Hanken Grotesk"/>
              </a:rPr>
              <a:t>Features with </a:t>
            </a:r>
            <a:r>
              <a:rPr b="1" lang="en" sz="1000">
                <a:solidFill>
                  <a:schemeClr val="dk1"/>
                </a:solidFill>
                <a:latin typeface="Hanken Grotesk"/>
                <a:ea typeface="Hanken Grotesk"/>
                <a:cs typeface="Hanken Grotesk"/>
                <a:sym typeface="Hanken Grotesk"/>
              </a:rPr>
              <a:t>wide</a:t>
            </a:r>
            <a:r>
              <a:rPr lang="en" sz="1000">
                <a:solidFill>
                  <a:schemeClr val="dk1"/>
                </a:solidFill>
                <a:latin typeface="Hanken Grotesk"/>
                <a:ea typeface="Hanken Grotesk"/>
                <a:cs typeface="Hanken Grotesk"/>
                <a:sym typeface="Hanken Grotesk"/>
              </a:rPr>
              <a:t> spreads (lags, heavy vehicles) have a big influence on predictions.</a:t>
            </a:r>
            <a:endParaRPr sz="10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lang="en" sz="1000">
                <a:solidFill>
                  <a:schemeClr val="dk1"/>
                </a:solidFill>
                <a:latin typeface="Hanken Grotesk"/>
                <a:ea typeface="Hanken Grotesk"/>
                <a:cs typeface="Hanken Grotesk"/>
                <a:sym typeface="Hanken Grotesk"/>
              </a:rPr>
              <a:t>Features with </a:t>
            </a:r>
            <a:r>
              <a:rPr b="1" lang="en" sz="1000">
                <a:solidFill>
                  <a:schemeClr val="dk1"/>
                </a:solidFill>
                <a:latin typeface="Hanken Grotesk"/>
                <a:ea typeface="Hanken Grotesk"/>
                <a:cs typeface="Hanken Grotesk"/>
                <a:sym typeface="Hanken Grotesk"/>
              </a:rPr>
              <a:t>narrow</a:t>
            </a:r>
            <a:r>
              <a:rPr lang="en" sz="1000">
                <a:solidFill>
                  <a:schemeClr val="dk1"/>
                </a:solidFill>
                <a:latin typeface="Hanken Grotesk"/>
                <a:ea typeface="Hanken Grotesk"/>
                <a:cs typeface="Hanken Grotesk"/>
                <a:sym typeface="Hanken Grotesk"/>
              </a:rPr>
              <a:t> spreads (temp, holidays) barely move the prediction at all.</a:t>
            </a:r>
            <a:endParaRPr sz="1000">
              <a:solidFill>
                <a:schemeClr val="dk1"/>
              </a:solidFill>
              <a:latin typeface="Hanken Grotesk"/>
              <a:ea typeface="Hanken Grotesk"/>
              <a:cs typeface="Hanken Grotesk"/>
              <a:sym typeface="Hanken Grotesk"/>
            </a:endParaRPr>
          </a:p>
        </p:txBody>
      </p:sp>
      <p:sp>
        <p:nvSpPr>
          <p:cNvPr id="1529" name="Google Shape;1529;p125"/>
          <p:cNvSpPr/>
          <p:nvPr/>
        </p:nvSpPr>
        <p:spPr>
          <a:xfrm>
            <a:off x="6506225" y="4002700"/>
            <a:ext cx="2487900" cy="10743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1530" name="Google Shape;1530;p125"/>
          <p:cNvSpPr txBox="1"/>
          <p:nvPr/>
        </p:nvSpPr>
        <p:spPr>
          <a:xfrm>
            <a:off x="538325" y="4540000"/>
            <a:ext cx="5235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scatter plot visualizes the impact of a single </a:t>
            </a:r>
            <a:r>
              <a:rPr lang="en"/>
              <a:t>feature</a:t>
            </a:r>
            <a:r>
              <a:rPr lang="en"/>
              <a:t> value on a model's prediction.</a:t>
            </a:r>
            <a:endParaRPr/>
          </a:p>
        </p:txBody>
      </p:sp>
      <p:sp>
        <p:nvSpPr>
          <p:cNvPr id="1531" name="Google Shape;1531;p125"/>
          <p:cNvSpPr/>
          <p:nvPr/>
        </p:nvSpPr>
        <p:spPr>
          <a:xfrm>
            <a:off x="538325" y="4649525"/>
            <a:ext cx="5006400" cy="4275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26"/>
          <p:cNvSpPr txBox="1"/>
          <p:nvPr>
            <p:ph type="title"/>
          </p:nvPr>
        </p:nvSpPr>
        <p:spPr>
          <a:xfrm>
            <a:off x="457200" y="411475"/>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Evaluation of Random Forest Regression</a:t>
            </a:r>
            <a:endParaRPr/>
          </a:p>
        </p:txBody>
      </p:sp>
      <p:sp>
        <p:nvSpPr>
          <p:cNvPr id="1537" name="Google Shape;1537;p126"/>
          <p:cNvSpPr/>
          <p:nvPr/>
        </p:nvSpPr>
        <p:spPr>
          <a:xfrm>
            <a:off x="1139075" y="1682400"/>
            <a:ext cx="1582500" cy="6645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26"/>
          <p:cNvSpPr/>
          <p:nvPr/>
        </p:nvSpPr>
        <p:spPr>
          <a:xfrm>
            <a:off x="1139075" y="2514600"/>
            <a:ext cx="6314400" cy="16824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1539" name="Google Shape;1539;p126"/>
          <p:cNvSpPr txBox="1"/>
          <p:nvPr/>
        </p:nvSpPr>
        <p:spPr>
          <a:xfrm>
            <a:off x="1189825" y="1739550"/>
            <a:ext cx="16803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R²: 0.3263</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rPr lang="en">
                <a:solidFill>
                  <a:schemeClr val="dk1"/>
                </a:solidFill>
                <a:latin typeface="Hanken Grotesk"/>
                <a:ea typeface="Hanken Grotesk"/>
                <a:cs typeface="Hanken Grotesk"/>
                <a:sym typeface="Hanken Grotesk"/>
              </a:rPr>
              <a:t>RMSE: 47.1627</a:t>
            </a:r>
            <a:endParaRPr>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1540" name="Google Shape;1540;p126"/>
          <p:cNvSpPr txBox="1"/>
          <p:nvPr/>
        </p:nvSpPr>
        <p:spPr>
          <a:xfrm>
            <a:off x="4595975" y="1682400"/>
            <a:ext cx="26061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541" name="Google Shape;1541;p126"/>
          <p:cNvSpPr txBox="1"/>
          <p:nvPr/>
        </p:nvSpPr>
        <p:spPr>
          <a:xfrm>
            <a:off x="755500" y="2653950"/>
            <a:ext cx="6366600" cy="77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700">
                <a:solidFill>
                  <a:schemeClr val="dk1"/>
                </a:solidFill>
                <a:latin typeface="Hanken Grotesk"/>
                <a:ea typeface="Hanken Grotesk"/>
                <a:cs typeface="Hanken Grotesk"/>
                <a:sym typeface="Hanken Grotesk"/>
              </a:rPr>
              <a:t>The R-Squared for random forest regression is </a:t>
            </a:r>
            <a:r>
              <a:rPr b="1" lang="en" sz="1700">
                <a:solidFill>
                  <a:schemeClr val="dk1"/>
                </a:solidFill>
                <a:latin typeface="Hanken Grotesk"/>
                <a:ea typeface="Hanken Grotesk"/>
                <a:cs typeface="Hanken Grotesk"/>
                <a:sym typeface="Hanken Grotesk"/>
              </a:rPr>
              <a:t>.33</a:t>
            </a:r>
            <a:r>
              <a:rPr lang="en" sz="1700">
                <a:solidFill>
                  <a:schemeClr val="dk1"/>
                </a:solidFill>
                <a:latin typeface="Hanken Grotesk"/>
                <a:ea typeface="Hanken Grotesk"/>
                <a:cs typeface="Hanken Grotesk"/>
                <a:sym typeface="Hanken Grotesk"/>
              </a:rPr>
              <a:t>,</a:t>
            </a:r>
            <a:r>
              <a:rPr b="1" lang="en" sz="1700">
                <a:solidFill>
                  <a:schemeClr val="dk1"/>
                </a:solidFill>
                <a:latin typeface="Hanken Grotesk"/>
                <a:ea typeface="Hanken Grotesk"/>
                <a:cs typeface="Hanken Grotesk"/>
                <a:sym typeface="Hanken Grotesk"/>
              </a:rPr>
              <a:t> </a:t>
            </a:r>
            <a:r>
              <a:rPr lang="en" sz="1700">
                <a:solidFill>
                  <a:schemeClr val="dk1"/>
                </a:solidFill>
                <a:latin typeface="Hanken Grotesk"/>
                <a:ea typeface="Hanken Grotesk"/>
                <a:cs typeface="Hanken Grotesk"/>
                <a:sym typeface="Hanken Grotesk"/>
              </a:rPr>
              <a:t>which means that the model explains around </a:t>
            </a:r>
            <a:r>
              <a:rPr b="1" lang="en" sz="1700">
                <a:solidFill>
                  <a:schemeClr val="dk1"/>
                </a:solidFill>
                <a:latin typeface="Hanken Grotesk"/>
                <a:ea typeface="Hanken Grotesk"/>
                <a:cs typeface="Hanken Grotesk"/>
                <a:sym typeface="Hanken Grotesk"/>
              </a:rPr>
              <a:t>33%</a:t>
            </a:r>
            <a:r>
              <a:rPr lang="en" sz="1700">
                <a:solidFill>
                  <a:schemeClr val="dk1"/>
                </a:solidFill>
                <a:latin typeface="Hanken Grotesk"/>
                <a:ea typeface="Hanken Grotesk"/>
                <a:cs typeface="Hanken Grotesk"/>
                <a:sym typeface="Hanken Grotesk"/>
              </a:rPr>
              <a:t> of the variation in traffic volume. The Root Mean Squared Error is </a:t>
            </a:r>
            <a:r>
              <a:rPr b="1" lang="en" sz="1700">
                <a:solidFill>
                  <a:schemeClr val="dk1"/>
                </a:solidFill>
                <a:latin typeface="Hanken Grotesk"/>
                <a:ea typeface="Hanken Grotesk"/>
                <a:cs typeface="Hanken Grotesk"/>
                <a:sym typeface="Hanken Grotesk"/>
              </a:rPr>
              <a:t>47.163</a:t>
            </a:r>
            <a:r>
              <a:rPr lang="en" sz="1700">
                <a:solidFill>
                  <a:schemeClr val="dk1"/>
                </a:solidFill>
                <a:latin typeface="Hanken Grotesk"/>
                <a:ea typeface="Hanken Grotesk"/>
                <a:cs typeface="Hanken Grotesk"/>
                <a:sym typeface="Hanken Grotesk"/>
              </a:rPr>
              <a:t>, meaning the model’s typical prediction error is on average about </a:t>
            </a:r>
            <a:r>
              <a:rPr b="1" lang="en" sz="1700">
                <a:solidFill>
                  <a:schemeClr val="dk1"/>
                </a:solidFill>
                <a:latin typeface="Hanken Grotesk"/>
                <a:ea typeface="Hanken Grotesk"/>
                <a:cs typeface="Hanken Grotesk"/>
                <a:sym typeface="Hanken Grotesk"/>
              </a:rPr>
              <a:t>47</a:t>
            </a:r>
            <a:r>
              <a:rPr lang="en" sz="1700">
                <a:solidFill>
                  <a:schemeClr val="dk1"/>
                </a:solidFill>
                <a:latin typeface="Hanken Grotesk"/>
                <a:ea typeface="Hanken Grotesk"/>
                <a:cs typeface="Hanken Grotesk"/>
                <a:sym typeface="Hanken Grotesk"/>
              </a:rPr>
              <a:t> units of traffic volume.</a:t>
            </a:r>
            <a:endParaRPr sz="17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45" name="Shape 1545"/>
        <p:cNvGrpSpPr/>
        <p:nvPr/>
      </p:nvGrpSpPr>
      <p:grpSpPr>
        <a:xfrm>
          <a:off x="0" y="0"/>
          <a:ext cx="0" cy="0"/>
          <a:chOff x="0" y="0"/>
          <a:chExt cx="0" cy="0"/>
        </a:xfrm>
      </p:grpSpPr>
      <p:sp>
        <p:nvSpPr>
          <p:cNvPr id="1546" name="Google Shape;1546;p127"/>
          <p:cNvSpPr txBox="1"/>
          <p:nvPr>
            <p:ph type="ctrTitle"/>
          </p:nvPr>
        </p:nvSpPr>
        <p:spPr>
          <a:xfrm>
            <a:off x="669075" y="1539925"/>
            <a:ext cx="7697700" cy="15981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sz="3000">
                <a:latin typeface="Kulim Park"/>
                <a:ea typeface="Kulim Park"/>
                <a:cs typeface="Kulim Park"/>
                <a:sym typeface="Kulim Park"/>
              </a:rPr>
              <a:t>Model Comparison </a:t>
            </a:r>
            <a:endParaRPr b="1" sz="3000">
              <a:latin typeface="Kulim Park"/>
              <a:ea typeface="Kulim Park"/>
              <a:cs typeface="Kulim Park"/>
              <a:sym typeface="Kulim Par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128" title="newplot (7).png"/>
          <p:cNvPicPr preferRelativeResize="0"/>
          <p:nvPr/>
        </p:nvPicPr>
        <p:blipFill rotWithShape="1">
          <a:blip r:embed="rId3">
            <a:alphaModFix/>
          </a:blip>
          <a:srcRect b="0" l="0" r="0" t="0"/>
          <a:stretch/>
        </p:blipFill>
        <p:spPr>
          <a:xfrm>
            <a:off x="1303175" y="307175"/>
            <a:ext cx="6763225" cy="4463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29"/>
          <p:cNvSpPr txBox="1"/>
          <p:nvPr>
            <p:ph type="title"/>
          </p:nvPr>
        </p:nvSpPr>
        <p:spPr>
          <a:xfrm>
            <a:off x="457200" y="411475"/>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Energy Considerations</a:t>
            </a:r>
            <a:endParaRPr/>
          </a:p>
        </p:txBody>
      </p:sp>
      <p:graphicFrame>
        <p:nvGraphicFramePr>
          <p:cNvPr id="1557" name="Google Shape;1557;p129"/>
          <p:cNvGraphicFramePr/>
          <p:nvPr/>
        </p:nvGraphicFramePr>
        <p:xfrm>
          <a:off x="211625" y="1485000"/>
          <a:ext cx="3000000" cy="3000000"/>
        </p:xfrm>
        <a:graphic>
          <a:graphicData uri="http://schemas.openxmlformats.org/drawingml/2006/table">
            <a:tbl>
              <a:tblPr>
                <a:noFill/>
                <a:tableStyleId>{26397CB8-4C2B-4030-BB40-48AE865D8C52}</a:tableStyleId>
              </a:tblPr>
              <a:tblGrid>
                <a:gridCol w="2344525"/>
                <a:gridCol w="1224050"/>
                <a:gridCol w="1939650"/>
                <a:gridCol w="1666600"/>
                <a:gridCol w="1694850"/>
              </a:tblGrid>
              <a:tr h="100000">
                <a:tc>
                  <a:txBody>
                    <a:bodyPr/>
                    <a:lstStyle/>
                    <a:p>
                      <a:pPr indent="0" lvl="0" marL="0" rtl="0" algn="ctr">
                        <a:lnSpc>
                          <a:spcPct val="115000"/>
                        </a:lnSpc>
                        <a:spcBef>
                          <a:spcPts val="0"/>
                        </a:spcBef>
                        <a:spcAft>
                          <a:spcPts val="0"/>
                        </a:spcAft>
                        <a:buNone/>
                      </a:pPr>
                      <a:r>
                        <a:rPr b="1" lang="en" sz="1100"/>
                        <a:t>Model</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Total Training Fits</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Avg. Training Time per Fit (s)</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Energy Consumed (kWh)</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CO₂ Emitted (kg CO₂ eq)</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9550">
                <a:tc>
                  <a:txBody>
                    <a:bodyPr/>
                    <a:lstStyle/>
                    <a:p>
                      <a:pPr indent="0" lvl="0" marL="0" rtl="0" algn="l">
                        <a:spcBef>
                          <a:spcPts val="0"/>
                        </a:spcBef>
                        <a:spcAft>
                          <a:spcPts val="0"/>
                        </a:spcAft>
                        <a:buNone/>
                      </a:pPr>
                      <a:r>
                        <a:rPr b="1" lang="en" sz="1100"/>
                        <a:t>Ridge Regression</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0.5262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0.000007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0.000003</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09550">
                <a:tc>
                  <a:txBody>
                    <a:bodyPr/>
                    <a:lstStyle/>
                    <a:p>
                      <a:pPr indent="0" lvl="0" marL="0" rtl="0" algn="l">
                        <a:spcBef>
                          <a:spcPts val="0"/>
                        </a:spcBef>
                        <a:spcAft>
                          <a:spcPts val="0"/>
                        </a:spcAft>
                        <a:buNone/>
                      </a:pPr>
                      <a:r>
                        <a:rPr b="1" lang="en" sz="1100"/>
                        <a:t>Random Forest</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57.1712</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t>0.000794</a:t>
                      </a:r>
                      <a:endParaRPr/>
                    </a:p>
                    <a:p>
                      <a:pPr indent="0" lvl="0" marL="0" rtl="0" algn="l">
                        <a:spcBef>
                          <a:spcPts val="0"/>
                        </a:spcBef>
                        <a:spcAft>
                          <a:spcPts val="0"/>
                        </a:spcAft>
                        <a:buNone/>
                      </a:pPr>
                      <a:r>
                        <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t>0.000318</a:t>
                      </a:r>
                      <a:endParaRPr/>
                    </a:p>
                    <a:p>
                      <a:pPr indent="0" lvl="0" marL="0" rtl="0" algn="l">
                        <a:spcBef>
                          <a:spcPts val="0"/>
                        </a:spcBef>
                        <a:spcAft>
                          <a:spcPts val="0"/>
                        </a:spcAft>
                        <a:buNone/>
                      </a:pPr>
                      <a:r>
                        <a:t/>
                      </a:r>
                      <a:endParaRPr b="1" sz="11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30"/>
          <p:cNvSpPr/>
          <p:nvPr/>
        </p:nvSpPr>
        <p:spPr>
          <a:xfrm>
            <a:off x="457200" y="1065350"/>
            <a:ext cx="8052300" cy="40116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1563" name="Google Shape;1563;p130"/>
          <p:cNvSpPr txBox="1"/>
          <p:nvPr/>
        </p:nvSpPr>
        <p:spPr>
          <a:xfrm>
            <a:off x="634350" y="1202450"/>
            <a:ext cx="7875300" cy="38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chemeClr val="dk1"/>
                </a:solidFill>
                <a:latin typeface="Hanken Grotesk"/>
                <a:ea typeface="Hanken Grotesk"/>
                <a:cs typeface="Hanken Grotesk"/>
                <a:sym typeface="Hanken Grotesk"/>
              </a:rPr>
              <a:t>Our primary objectives are maximizing precision and minimizing large errors. Because our model does not need to be ran very frequently, we are not too concerned with </a:t>
            </a:r>
            <a:r>
              <a:rPr b="1" lang="en" sz="1600">
                <a:solidFill>
                  <a:schemeClr val="dk1"/>
                </a:solidFill>
                <a:latin typeface="Hanken Grotesk"/>
                <a:ea typeface="Hanken Grotesk"/>
                <a:cs typeface="Hanken Grotesk"/>
                <a:sym typeface="Hanken Grotesk"/>
              </a:rPr>
              <a:t>the </a:t>
            </a:r>
            <a:r>
              <a:rPr b="1" lang="en" sz="1600">
                <a:solidFill>
                  <a:schemeClr val="dk1"/>
                </a:solidFill>
                <a:latin typeface="Hanken Grotesk"/>
                <a:ea typeface="Hanken Grotesk"/>
                <a:cs typeface="Hanken Grotesk"/>
                <a:sym typeface="Hanken Grotesk"/>
              </a:rPr>
              <a:t>speed and energy trade-offs. Therefore, Random Forest (RF) is the superior predictive model for our problem.</a:t>
            </a:r>
            <a:endParaRPr b="1" sz="1600">
              <a:solidFill>
                <a:schemeClr val="dk1"/>
              </a:solidFill>
              <a:latin typeface="Hanken Grotesk"/>
              <a:ea typeface="Hanken Grotesk"/>
              <a:cs typeface="Hanken Grotesk"/>
              <a:sym typeface="Hanken Grotesk"/>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RF Performance: Random Forest achieved a significantly greater R² and lower Root Mean Squared Error (RMSE) compared to Ridge Regression. The focus on minimizing RMSE aligns directly with our goal to protect against large mispredictions of traffic volume, which is critical for understanding the features most related to volume.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Trade-off Justification: While Ridge Regression was dramatically more energy- and time-efficient, these are not too important for </a:t>
            </a:r>
            <a:r>
              <a:rPr lang="en">
                <a:solidFill>
                  <a:schemeClr val="dk1"/>
                </a:solidFill>
              </a:rPr>
              <a:t>practical</a:t>
            </a:r>
            <a:r>
              <a:rPr lang="en">
                <a:solidFill>
                  <a:schemeClr val="dk1"/>
                </a:solidFill>
              </a:rPr>
              <a:t> applications of our model, which will not be ran frequently.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Ridge Role: Although not the optimal model, the Ridge model was still crucial for its ability to produce stable, interpretable coefficients for analysis, which was its dedicated role in our project.</a:t>
            </a:r>
            <a:endParaRPr>
              <a:solidFill>
                <a:schemeClr val="dk1"/>
              </a:solidFill>
            </a:endParaRPr>
          </a:p>
          <a:p>
            <a:pPr indent="0" lvl="0" marL="0" rtl="0" algn="l">
              <a:spcBef>
                <a:spcPts val="1200"/>
              </a:spcBef>
              <a:spcAft>
                <a:spcPts val="0"/>
              </a:spcAft>
              <a:buNone/>
            </a:pPr>
            <a:r>
              <a:t/>
            </a:r>
            <a:endParaRPr>
              <a:solidFill>
                <a:schemeClr val="dk1"/>
              </a:solidFill>
              <a:latin typeface="Hanken Grotesk"/>
              <a:ea typeface="Hanken Grotesk"/>
              <a:cs typeface="Hanken Grotesk"/>
              <a:sym typeface="Hanken Grotesk"/>
            </a:endParaRPr>
          </a:p>
        </p:txBody>
      </p:sp>
      <p:sp>
        <p:nvSpPr>
          <p:cNvPr id="1564" name="Google Shape;1564;p130"/>
          <p:cNvSpPr txBox="1"/>
          <p:nvPr>
            <p:ph type="title"/>
          </p:nvPr>
        </p:nvSpPr>
        <p:spPr>
          <a:xfrm>
            <a:off x="457200" y="240025"/>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Explanation and Interpretation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31"/>
          <p:cNvSpPr txBox="1"/>
          <p:nvPr>
            <p:ph type="title"/>
          </p:nvPr>
        </p:nvSpPr>
        <p:spPr>
          <a:xfrm>
            <a:off x="457200" y="411475"/>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rPr lang="en"/>
              <a:t>Interpretation</a:t>
            </a:r>
            <a:endParaRPr/>
          </a:p>
        </p:txBody>
      </p:sp>
      <p:sp>
        <p:nvSpPr>
          <p:cNvPr id="1570" name="Google Shape;1570;p131"/>
          <p:cNvSpPr/>
          <p:nvPr/>
        </p:nvSpPr>
        <p:spPr>
          <a:xfrm>
            <a:off x="457200" y="1202450"/>
            <a:ext cx="8052300" cy="2925900"/>
          </a:xfrm>
          <a:prstGeom prst="roundRect">
            <a:avLst>
              <a:gd fmla="val 16667" name="adj"/>
            </a:avLst>
          </a:prstGeom>
          <a:solidFill>
            <a:srgbClr val="E99B27">
              <a:alpha val="25099"/>
            </a:srgbClr>
          </a:solid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anken Grotesk Medium"/>
              <a:buChar char="●"/>
            </a:pPr>
            <a:r>
              <a:rPr lang="en" sz="1300">
                <a:latin typeface="Hanken Grotesk Medium"/>
                <a:ea typeface="Hanken Grotesk Medium"/>
                <a:cs typeface="Hanken Grotesk Medium"/>
                <a:sym typeface="Hanken Grotesk Medium"/>
              </a:rPr>
              <a:t>The models suggest that the majority of traffic congestion is driven by how busy the traffic intersection has been in the past, specifically the past 15-30 minutes (denoted by lag_1 and lag_2 and lag_4 to an extent). This tells us that traffic queues tend to “snowball” or stay busy when busy. </a:t>
            </a:r>
            <a:endParaRPr sz="1300">
              <a:latin typeface="Hanken Grotesk Medium"/>
              <a:ea typeface="Hanken Grotesk Medium"/>
              <a:cs typeface="Hanken Grotesk Medium"/>
              <a:sym typeface="Hanken Grotesk Medium"/>
            </a:endParaRPr>
          </a:p>
          <a:p>
            <a:pPr indent="-311150" lvl="1" marL="1371600" rtl="0" algn="l">
              <a:spcBef>
                <a:spcPts val="0"/>
              </a:spcBef>
              <a:spcAft>
                <a:spcPts val="0"/>
              </a:spcAft>
              <a:buSzPts val="1300"/>
              <a:buFont typeface="Hanken Grotesk Medium"/>
              <a:buChar char="○"/>
            </a:pPr>
            <a:r>
              <a:rPr lang="en" sz="1300">
                <a:latin typeface="Hanken Grotesk Medium"/>
                <a:ea typeface="Hanken Grotesk Medium"/>
                <a:cs typeface="Hanken Grotesk Medium"/>
                <a:sym typeface="Hanken Grotesk Medium"/>
              </a:rPr>
              <a:t>People should expect when traffic is busy, it will stay busy, so they could wait for less congested times to run their errands.</a:t>
            </a:r>
            <a:endParaRPr sz="1300">
              <a:latin typeface="Hanken Grotesk Medium"/>
              <a:ea typeface="Hanken Grotesk Medium"/>
              <a:cs typeface="Hanken Grotesk Medium"/>
              <a:sym typeface="Hanken Grotesk Medium"/>
            </a:endParaRPr>
          </a:p>
          <a:p>
            <a:pPr indent="-311150" lvl="0" marL="457200" rtl="0" algn="l">
              <a:spcBef>
                <a:spcPts val="0"/>
              </a:spcBef>
              <a:spcAft>
                <a:spcPts val="0"/>
              </a:spcAft>
              <a:buSzPts val="1300"/>
              <a:buFont typeface="Hanken Grotesk Medium"/>
              <a:buChar char="●"/>
            </a:pPr>
            <a:r>
              <a:rPr lang="en" sz="1300">
                <a:latin typeface="Hanken Grotesk Medium"/>
                <a:ea typeface="Hanken Grotesk Medium"/>
                <a:cs typeface="Hanken Grotesk Medium"/>
                <a:sym typeface="Hanken Grotesk Medium"/>
              </a:rPr>
              <a:t>Another factor is the presence of heavy vehicles, which is correlated with less congestion.</a:t>
            </a:r>
            <a:endParaRPr sz="1300">
              <a:latin typeface="Hanken Grotesk Medium"/>
              <a:ea typeface="Hanken Grotesk Medium"/>
              <a:cs typeface="Hanken Grotesk Medium"/>
              <a:sym typeface="Hanken Grotesk Medium"/>
            </a:endParaRPr>
          </a:p>
          <a:p>
            <a:pPr indent="-311150" lvl="1" marL="1371600" rtl="0" algn="l">
              <a:spcBef>
                <a:spcPts val="0"/>
              </a:spcBef>
              <a:spcAft>
                <a:spcPts val="0"/>
              </a:spcAft>
              <a:buSzPts val="1300"/>
              <a:buFont typeface="Hanken Grotesk Medium"/>
              <a:buChar char="○"/>
            </a:pPr>
            <a:r>
              <a:rPr lang="en" sz="1300">
                <a:latin typeface="Hanken Grotesk Medium"/>
                <a:ea typeface="Hanken Grotesk Medium"/>
                <a:cs typeface="Hanken Grotesk Medium"/>
                <a:sym typeface="Hanken Grotesk Medium"/>
              </a:rPr>
              <a:t>People could choose to take alternate paths </a:t>
            </a:r>
            <a:r>
              <a:rPr lang="en" sz="1300">
                <a:latin typeface="Hanken Grotesk Medium"/>
                <a:ea typeface="Hanken Grotesk Medium"/>
                <a:cs typeface="Hanken Grotesk Medium"/>
                <a:sym typeface="Hanken Grotesk Medium"/>
              </a:rPr>
              <a:t>that</a:t>
            </a:r>
            <a:r>
              <a:rPr lang="en" sz="1300">
                <a:latin typeface="Hanken Grotesk Medium"/>
                <a:ea typeface="Hanken Grotesk Medium"/>
                <a:cs typeface="Hanken Grotesk Medium"/>
                <a:sym typeface="Hanken Grotesk Medium"/>
              </a:rPr>
              <a:t> heavy vehicles are likely to take.</a:t>
            </a:r>
            <a:endParaRPr sz="1300">
              <a:latin typeface="Hanken Grotesk Medium"/>
              <a:ea typeface="Hanken Grotesk Medium"/>
              <a:cs typeface="Hanken Grotesk Medium"/>
              <a:sym typeface="Hanken Grotesk Medium"/>
            </a:endParaRPr>
          </a:p>
          <a:p>
            <a:pPr indent="-311150" lvl="0" marL="457200" rtl="0" algn="l">
              <a:spcBef>
                <a:spcPts val="0"/>
              </a:spcBef>
              <a:spcAft>
                <a:spcPts val="0"/>
              </a:spcAft>
              <a:buSzPts val="1300"/>
              <a:buFont typeface="Hanken Grotesk Medium"/>
              <a:buChar char="●"/>
            </a:pPr>
            <a:r>
              <a:rPr lang="en" sz="1300">
                <a:latin typeface="Hanken Grotesk Medium"/>
                <a:ea typeface="Hanken Grotesk Medium"/>
                <a:cs typeface="Hanken Grotesk Medium"/>
                <a:sym typeface="Hanken Grotesk Medium"/>
              </a:rPr>
              <a:t>Time of day affects congestion. For example, later times are correlated with higher congestion.</a:t>
            </a:r>
            <a:endParaRPr sz="1300">
              <a:latin typeface="Hanken Grotesk Medium"/>
              <a:ea typeface="Hanken Grotesk Medium"/>
              <a:cs typeface="Hanken Grotesk Medium"/>
              <a:sym typeface="Hanken Grotesk Medium"/>
            </a:endParaRPr>
          </a:p>
          <a:p>
            <a:pPr indent="-311150" lvl="1" marL="1371600" rtl="0" algn="l">
              <a:spcBef>
                <a:spcPts val="0"/>
              </a:spcBef>
              <a:spcAft>
                <a:spcPts val="0"/>
              </a:spcAft>
              <a:buSzPts val="1300"/>
              <a:buFont typeface="Hanken Grotesk Medium"/>
              <a:buChar char="○"/>
            </a:pPr>
            <a:r>
              <a:rPr lang="en" sz="1300">
                <a:latin typeface="Hanken Grotesk Medium"/>
                <a:ea typeface="Hanken Grotesk Medium"/>
                <a:cs typeface="Hanken Grotesk Medium"/>
                <a:sym typeface="Hanken Grotesk Medium"/>
              </a:rPr>
              <a:t>People can plan their outings to be earlier in the day.</a:t>
            </a:r>
            <a:endParaRPr sz="1300">
              <a:latin typeface="Hanken Grotesk Medium"/>
              <a:ea typeface="Hanken Grotesk Medium"/>
              <a:cs typeface="Hanken Grotesk Medium"/>
              <a:sym typeface="Hanken Grotesk Medium"/>
            </a:endParaRPr>
          </a:p>
          <a:p>
            <a:pPr indent="-311150" lvl="0" marL="457200" rtl="0" algn="l">
              <a:spcBef>
                <a:spcPts val="0"/>
              </a:spcBef>
              <a:spcAft>
                <a:spcPts val="0"/>
              </a:spcAft>
              <a:buClr>
                <a:schemeClr val="dk1"/>
              </a:buClr>
              <a:buSzPts val="1300"/>
              <a:buFont typeface="Hanken Grotesk Medium"/>
              <a:buChar char="●"/>
            </a:pPr>
            <a:r>
              <a:rPr lang="en" sz="1300">
                <a:solidFill>
                  <a:schemeClr val="dk1"/>
                </a:solidFill>
                <a:latin typeface="Hanken Grotesk Medium"/>
                <a:ea typeface="Hanken Grotesk Medium"/>
                <a:cs typeface="Hanken Grotesk Medium"/>
                <a:sym typeface="Hanken Grotesk Medium"/>
              </a:rPr>
              <a:t>Ridge regression indicates that volume is lower on weekends than on other days of the week</a:t>
            </a:r>
            <a:endParaRPr sz="1300">
              <a:latin typeface="Hanken Grotesk Medium"/>
              <a:ea typeface="Hanken Grotesk Medium"/>
              <a:cs typeface="Hanken Grotesk Medium"/>
              <a:sym typeface="Hanken Grotesk Medium"/>
            </a:endParaRPr>
          </a:p>
          <a:p>
            <a:pPr indent="0" lvl="0" marL="914400" rtl="0" algn="l">
              <a:spcBef>
                <a:spcPts val="0"/>
              </a:spcBef>
              <a:spcAft>
                <a:spcPts val="0"/>
              </a:spcAft>
              <a:buNone/>
            </a:pPr>
            <a:r>
              <a:t/>
            </a:r>
            <a:endParaRPr sz="1300">
              <a:latin typeface="Hanken Grotesk Medium"/>
              <a:ea typeface="Hanken Grotesk Medium"/>
              <a:cs typeface="Hanken Grotesk Medium"/>
              <a:sym typeface="Hanken Grotesk Medium"/>
            </a:endParaRPr>
          </a:p>
          <a:p>
            <a:pPr indent="0" lvl="0" marL="0" rtl="0" algn="l">
              <a:spcBef>
                <a:spcPts val="0"/>
              </a:spcBef>
              <a:spcAft>
                <a:spcPts val="0"/>
              </a:spcAft>
              <a:buNone/>
            </a:pPr>
            <a:r>
              <a:t/>
            </a:r>
            <a:endParaRPr sz="1300">
              <a:latin typeface="Hanken Grotesk Medium"/>
              <a:ea typeface="Hanken Grotesk Medium"/>
              <a:cs typeface="Hanken Grotesk Medium"/>
              <a:sym typeface="Hanken Grotesk Medium"/>
            </a:endParaRPr>
          </a:p>
          <a:p>
            <a:pPr indent="0" lvl="0" marL="0" rtl="0" algn="l">
              <a:spcBef>
                <a:spcPts val="0"/>
              </a:spcBef>
              <a:spcAft>
                <a:spcPts val="0"/>
              </a:spcAft>
              <a:buNone/>
            </a:pPr>
            <a:r>
              <a:t/>
            </a:r>
            <a:endParaRPr>
              <a:latin typeface="Hanken Grotesk Medium"/>
              <a:ea typeface="Hanken Grotesk Medium"/>
              <a:cs typeface="Hanken Grotesk Medium"/>
              <a:sym typeface="Hanken Grotesk Medium"/>
            </a:endParaRPr>
          </a:p>
          <a:p>
            <a:pPr indent="0" lvl="0" marL="0" rtl="0" algn="l">
              <a:spcBef>
                <a:spcPts val="0"/>
              </a:spcBef>
              <a:spcAft>
                <a:spcPts val="0"/>
              </a:spcAft>
              <a:buNone/>
            </a:pPr>
            <a:r>
              <a:t/>
            </a:r>
            <a:endParaRPr>
              <a:latin typeface="Hanken Grotesk Medium"/>
              <a:ea typeface="Hanken Grotesk Medium"/>
              <a:cs typeface="Hanken Grotesk Medium"/>
              <a:sym typeface="Hanken Grotesk Medium"/>
            </a:endParaRPr>
          </a:p>
          <a:p>
            <a:pPr indent="0" lvl="0" marL="0" rtl="0" algn="l">
              <a:spcBef>
                <a:spcPts val="0"/>
              </a:spcBef>
              <a:spcAft>
                <a:spcPts val="0"/>
              </a:spcAft>
              <a:buNone/>
            </a:pPr>
            <a:r>
              <a:t/>
            </a:r>
            <a:endParaRPr>
              <a:latin typeface="Hanken Grotesk Medium"/>
              <a:ea typeface="Hanken Grotesk Medium"/>
              <a:cs typeface="Hanken Grotesk Medium"/>
              <a:sym typeface="Hanken Grotesk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574" name="Shape 1574"/>
        <p:cNvGrpSpPr/>
        <p:nvPr/>
      </p:nvGrpSpPr>
      <p:grpSpPr>
        <a:xfrm>
          <a:off x="0" y="0"/>
          <a:ext cx="0" cy="0"/>
          <a:chOff x="0" y="0"/>
          <a:chExt cx="0" cy="0"/>
        </a:xfrm>
      </p:grpSpPr>
      <p:sp>
        <p:nvSpPr>
          <p:cNvPr id="1575" name="Google Shape;1575;p132"/>
          <p:cNvSpPr txBox="1"/>
          <p:nvPr>
            <p:ph type="ctrTitle"/>
          </p:nvPr>
        </p:nvSpPr>
        <p:spPr>
          <a:xfrm>
            <a:off x="178050" y="1464050"/>
            <a:ext cx="87879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Thank You! </a:t>
            </a:r>
            <a:endParaRPr sz="7200"/>
          </a:p>
          <a:p>
            <a:pPr indent="0" lvl="0" marL="0" rtl="0" algn="ctr">
              <a:spcBef>
                <a:spcPts val="0"/>
              </a:spcBef>
              <a:spcAft>
                <a:spcPts val="0"/>
              </a:spcAft>
              <a:buNone/>
            </a:pPr>
            <a:r>
              <a:rPr lang="en" sz="7200"/>
              <a:t>Any questions?</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3" name="Shape 1203"/>
        <p:cNvGrpSpPr/>
        <p:nvPr/>
      </p:nvGrpSpPr>
      <p:grpSpPr>
        <a:xfrm>
          <a:off x="0" y="0"/>
          <a:ext cx="0" cy="0"/>
          <a:chOff x="0" y="0"/>
          <a:chExt cx="0" cy="0"/>
        </a:xfrm>
      </p:grpSpPr>
      <p:sp>
        <p:nvSpPr>
          <p:cNvPr id="1204" name="Google Shape;1204;p106"/>
          <p:cNvSpPr/>
          <p:nvPr/>
        </p:nvSpPr>
        <p:spPr>
          <a:xfrm>
            <a:off x="4876800" y="2064950"/>
            <a:ext cx="3819600" cy="25623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6"/>
          <p:cNvSpPr/>
          <p:nvPr/>
        </p:nvSpPr>
        <p:spPr>
          <a:xfrm>
            <a:off x="417675" y="2064950"/>
            <a:ext cx="3819600" cy="25623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6"/>
          <p:cNvSpPr/>
          <p:nvPr/>
        </p:nvSpPr>
        <p:spPr>
          <a:xfrm>
            <a:off x="303422" y="1615800"/>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6"/>
          <p:cNvSpPr/>
          <p:nvPr/>
        </p:nvSpPr>
        <p:spPr>
          <a:xfrm>
            <a:off x="4694110" y="1615800"/>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0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Subsetted Data</a:t>
            </a:r>
            <a:endParaRPr/>
          </a:p>
        </p:txBody>
      </p:sp>
      <p:grpSp>
        <p:nvGrpSpPr>
          <p:cNvPr id="1209" name="Google Shape;1209;p106"/>
          <p:cNvGrpSpPr/>
          <p:nvPr/>
        </p:nvGrpSpPr>
        <p:grpSpPr>
          <a:xfrm>
            <a:off x="459670" y="1772051"/>
            <a:ext cx="472011" cy="472011"/>
            <a:chOff x="1190625" y="238125"/>
            <a:chExt cx="5238750" cy="5238750"/>
          </a:xfrm>
        </p:grpSpPr>
        <p:sp>
          <p:nvSpPr>
            <p:cNvPr id="1210" name="Google Shape;1210;p106"/>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6"/>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6"/>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06"/>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6"/>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6"/>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6"/>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106"/>
          <p:cNvGrpSpPr/>
          <p:nvPr/>
        </p:nvGrpSpPr>
        <p:grpSpPr>
          <a:xfrm>
            <a:off x="4848497" y="1771957"/>
            <a:ext cx="472142" cy="472112"/>
            <a:chOff x="-44512325" y="3176075"/>
            <a:chExt cx="300900" cy="300900"/>
          </a:xfrm>
        </p:grpSpPr>
        <p:sp>
          <p:nvSpPr>
            <p:cNvPr id="1218" name="Google Shape;1218;p10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106"/>
          <p:cNvGrpSpPr/>
          <p:nvPr/>
        </p:nvGrpSpPr>
        <p:grpSpPr>
          <a:xfrm>
            <a:off x="695359" y="2359226"/>
            <a:ext cx="3343229" cy="1488799"/>
            <a:chOff x="695359" y="2302076"/>
            <a:chExt cx="3343229" cy="1488799"/>
          </a:xfrm>
        </p:grpSpPr>
        <p:sp>
          <p:nvSpPr>
            <p:cNvPr id="1222" name="Google Shape;1222;p106"/>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How?</a:t>
              </a:r>
              <a:endParaRPr b="1" sz="1800">
                <a:solidFill>
                  <a:srgbClr val="000000"/>
                </a:solidFill>
                <a:latin typeface="Fira Sans Extra Condensed"/>
                <a:ea typeface="Fira Sans Extra Condensed"/>
                <a:cs typeface="Fira Sans Extra Condensed"/>
                <a:sym typeface="Fira Sans Extra Condensed"/>
              </a:endParaRPr>
            </a:p>
          </p:txBody>
        </p:sp>
        <p:sp>
          <p:nvSpPr>
            <p:cNvPr id="1223" name="Google Shape;1223;p106"/>
            <p:cNvSpPr txBox="1"/>
            <p:nvPr/>
          </p:nvSpPr>
          <p:spPr>
            <a:xfrm>
              <a:off x="695388" y="2657475"/>
              <a:ext cx="3343200" cy="113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euton"/>
                <a:buChar char="●"/>
              </a:pPr>
              <a:r>
                <a:rPr lang="en">
                  <a:latin typeface="Neuton"/>
                  <a:ea typeface="Neuton"/>
                  <a:cs typeface="Neuton"/>
                  <a:sym typeface="Neuton"/>
                </a:rPr>
                <a:t>Filter to only rows where year = 2019</a:t>
              </a:r>
              <a:endParaRPr>
                <a:latin typeface="Neuton"/>
                <a:ea typeface="Neuton"/>
                <a:cs typeface="Neuton"/>
                <a:sym typeface="Neuton"/>
              </a:endParaRPr>
            </a:p>
            <a:p>
              <a:pPr indent="-317500" lvl="0" marL="457200" rtl="0" algn="l">
                <a:spcBef>
                  <a:spcPts val="0"/>
                </a:spcBef>
                <a:spcAft>
                  <a:spcPts val="0"/>
                </a:spcAft>
                <a:buSzPts val="1400"/>
                <a:buFont typeface="Neuton"/>
                <a:buChar char="●"/>
              </a:pPr>
              <a:r>
                <a:rPr lang="en">
                  <a:latin typeface="Neuton"/>
                  <a:ea typeface="Neuton"/>
                  <a:cs typeface="Neuton"/>
                  <a:sym typeface="Neuton"/>
                </a:rPr>
                <a:t>14,717,624 rows in dataset where year = 2019</a:t>
              </a:r>
              <a:endParaRPr>
                <a:latin typeface="Neuton"/>
                <a:ea typeface="Neuton"/>
                <a:cs typeface="Neuton"/>
                <a:sym typeface="Neuton"/>
              </a:endParaRPr>
            </a:p>
            <a:p>
              <a:pPr indent="-317500" lvl="0" marL="457200" rtl="0" algn="l">
                <a:spcBef>
                  <a:spcPts val="0"/>
                </a:spcBef>
                <a:spcAft>
                  <a:spcPts val="0"/>
                </a:spcAft>
                <a:buSzPts val="1400"/>
                <a:buFont typeface="Neuton"/>
                <a:buChar char="●"/>
              </a:pPr>
              <a:r>
                <a:rPr lang="en">
                  <a:latin typeface="Neuton"/>
                  <a:ea typeface="Neuton"/>
                  <a:cs typeface="Neuton"/>
                  <a:sym typeface="Neuton"/>
                </a:rPr>
                <a:t>Shape (rows, columns) = (14717624, 19)</a:t>
              </a:r>
              <a:endParaRPr>
                <a:latin typeface="Neuton"/>
                <a:ea typeface="Neuton"/>
                <a:cs typeface="Neuton"/>
                <a:sym typeface="Neuton"/>
              </a:endParaRPr>
            </a:p>
          </p:txBody>
        </p:sp>
      </p:grpSp>
      <p:grpSp>
        <p:nvGrpSpPr>
          <p:cNvPr id="1224" name="Google Shape;1224;p106"/>
          <p:cNvGrpSpPr/>
          <p:nvPr/>
        </p:nvGrpSpPr>
        <p:grpSpPr>
          <a:xfrm>
            <a:off x="5114996" y="2359226"/>
            <a:ext cx="3343204" cy="1488799"/>
            <a:chOff x="5114996" y="2302076"/>
            <a:chExt cx="3343204" cy="1488799"/>
          </a:xfrm>
        </p:grpSpPr>
        <p:sp>
          <p:nvSpPr>
            <p:cNvPr id="1225" name="Google Shape;1225;p106"/>
            <p:cNvSpPr txBox="1"/>
            <p:nvPr/>
          </p:nvSpPr>
          <p:spPr>
            <a:xfrm>
              <a:off x="5114996"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Why?</a:t>
              </a:r>
              <a:endParaRPr b="1" sz="1800">
                <a:solidFill>
                  <a:srgbClr val="000000"/>
                </a:solidFill>
                <a:latin typeface="Fira Sans Extra Condensed"/>
                <a:ea typeface="Fira Sans Extra Condensed"/>
                <a:cs typeface="Fira Sans Extra Condensed"/>
                <a:sym typeface="Fira Sans Extra Condensed"/>
              </a:endParaRPr>
            </a:p>
          </p:txBody>
        </p:sp>
        <p:sp>
          <p:nvSpPr>
            <p:cNvPr id="1226" name="Google Shape;1226;p106"/>
            <p:cNvSpPr txBox="1"/>
            <p:nvPr/>
          </p:nvSpPr>
          <p:spPr>
            <a:xfrm>
              <a:off x="5115000" y="2657475"/>
              <a:ext cx="3343200" cy="113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euton"/>
                <a:buChar char="●"/>
              </a:pPr>
              <a:r>
                <a:rPr lang="en">
                  <a:latin typeface="Neuton"/>
                  <a:ea typeface="Neuton"/>
                  <a:cs typeface="Neuton"/>
                  <a:sym typeface="Neuton"/>
                </a:rPr>
                <a:t>Prevents interference from the COVID-19 pandemic period</a:t>
              </a:r>
              <a:endParaRPr>
                <a:latin typeface="Neuton"/>
                <a:ea typeface="Neuton"/>
                <a:cs typeface="Neuton"/>
                <a:sym typeface="Neuton"/>
              </a:endParaRPr>
            </a:p>
            <a:p>
              <a:pPr indent="-317500" lvl="0" marL="457200" rtl="0" algn="l">
                <a:spcBef>
                  <a:spcPts val="0"/>
                </a:spcBef>
                <a:spcAft>
                  <a:spcPts val="0"/>
                </a:spcAft>
                <a:buSzPts val="1400"/>
                <a:buFont typeface="Neuton"/>
                <a:buChar char="●"/>
              </a:pPr>
              <a:r>
                <a:rPr lang="en">
                  <a:latin typeface="Neuton"/>
                  <a:ea typeface="Neuton"/>
                  <a:cs typeface="Neuton"/>
                  <a:sym typeface="Neuton"/>
                </a:rPr>
                <a:t>The full Camera Traffic Counts dataset was 82.1 million rows</a:t>
              </a:r>
              <a:endParaRPr>
                <a:latin typeface="Neuton"/>
                <a:ea typeface="Neuton"/>
                <a:cs typeface="Neuton"/>
                <a:sym typeface="Neuton"/>
              </a:endParaRPr>
            </a:p>
            <a:p>
              <a:pPr indent="-317500" lvl="1" marL="914400" rtl="0" algn="l">
                <a:spcBef>
                  <a:spcPts val="0"/>
                </a:spcBef>
                <a:spcAft>
                  <a:spcPts val="0"/>
                </a:spcAft>
                <a:buSzPts val="1400"/>
                <a:buFont typeface="Neuton"/>
                <a:buChar char="○"/>
              </a:pPr>
              <a:r>
                <a:rPr lang="en">
                  <a:latin typeface="Neuton"/>
                  <a:ea typeface="Neuton"/>
                  <a:cs typeface="Neuton"/>
                  <a:sym typeface="Neuton"/>
                </a:rPr>
                <a:t>Overwhelms RAM</a:t>
              </a:r>
              <a:endParaRPr>
                <a:latin typeface="Neuton"/>
                <a:ea typeface="Neuton"/>
                <a:cs typeface="Neuton"/>
                <a:sym typeface="Neuton"/>
              </a:endParaRPr>
            </a:p>
            <a:p>
              <a:pPr indent="-317500" lvl="1" marL="914400" rtl="0" algn="l">
                <a:spcBef>
                  <a:spcPts val="0"/>
                </a:spcBef>
                <a:spcAft>
                  <a:spcPts val="0"/>
                </a:spcAft>
                <a:buSzPts val="1400"/>
                <a:buFont typeface="Neuton"/>
                <a:buChar char="○"/>
              </a:pPr>
              <a:r>
                <a:rPr lang="en">
                  <a:latin typeface="Neuton"/>
                  <a:ea typeface="Neuton"/>
                  <a:cs typeface="Neuton"/>
                  <a:sym typeface="Neuton"/>
                </a:rPr>
                <a:t>Computationally Intensive</a:t>
              </a:r>
              <a:endParaRPr>
                <a:latin typeface="Neuton"/>
                <a:ea typeface="Neuton"/>
                <a:cs typeface="Neuton"/>
                <a:sym typeface="Neuto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30" name="Shape 1230"/>
        <p:cNvGrpSpPr/>
        <p:nvPr/>
      </p:nvGrpSpPr>
      <p:grpSpPr>
        <a:xfrm>
          <a:off x="0" y="0"/>
          <a:ext cx="0" cy="0"/>
          <a:chOff x="0" y="0"/>
          <a:chExt cx="0" cy="0"/>
        </a:xfrm>
      </p:grpSpPr>
      <p:sp>
        <p:nvSpPr>
          <p:cNvPr id="1231" name="Google Shape;1231;p107"/>
          <p:cNvSpPr txBox="1"/>
          <p:nvPr>
            <p:ph type="ctrTitle"/>
          </p:nvPr>
        </p:nvSpPr>
        <p:spPr>
          <a:xfrm>
            <a:off x="174300" y="1772700"/>
            <a:ext cx="8795400" cy="1598100"/>
          </a:xfrm>
          <a:prstGeom prst="rect">
            <a:avLst/>
          </a:prstGeom>
        </p:spPr>
        <p:txBody>
          <a:bodyPr anchorCtr="0" anchor="ctr" bIns="91425" lIns="91425" spcFirstLastPara="1" rIns="91425" wrap="square" tIns="91425">
            <a:noAutofit/>
          </a:bodyPr>
          <a:lstStyle/>
          <a:p>
            <a:pPr indent="0" lvl="0" marL="914400" rtl="0" algn="l">
              <a:spcBef>
                <a:spcPts val="0"/>
              </a:spcBef>
              <a:spcAft>
                <a:spcPts val="0"/>
              </a:spcAft>
              <a:buNone/>
            </a:pPr>
            <a:r>
              <a:rPr b="1" lang="en" sz="4700" u="sng">
                <a:latin typeface="Kulim Park"/>
                <a:ea typeface="Kulim Park"/>
                <a:cs typeface="Kulim Park"/>
                <a:sym typeface="Kulim Park"/>
              </a:rPr>
              <a:t>Explanation Task:</a:t>
            </a:r>
            <a:endParaRPr b="1" sz="4700" u="sng">
              <a:latin typeface="Kulim Park"/>
              <a:ea typeface="Kulim Park"/>
              <a:cs typeface="Kulim Park"/>
              <a:sym typeface="Kulim Park"/>
            </a:endParaRPr>
          </a:p>
          <a:p>
            <a:pPr indent="0" lvl="0" marL="914400" rtl="0" algn="l">
              <a:spcBef>
                <a:spcPts val="0"/>
              </a:spcBef>
              <a:spcAft>
                <a:spcPts val="0"/>
              </a:spcAft>
              <a:buNone/>
            </a:pPr>
            <a:r>
              <a:rPr b="1" lang="en" sz="4700">
                <a:latin typeface="Kulim Park"/>
                <a:ea typeface="Kulim Park"/>
                <a:cs typeface="Kulim Park"/>
                <a:sym typeface="Kulim Park"/>
              </a:rPr>
              <a:t>What factors drive congestion at intersections?</a:t>
            </a:r>
            <a:endParaRPr b="1" sz="4700">
              <a:latin typeface="Kulim Park"/>
              <a:ea typeface="Kulim Park"/>
              <a:cs typeface="Kulim Park"/>
              <a:sym typeface="Kulim Par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08"/>
          <p:cNvSpPr/>
          <p:nvPr/>
        </p:nvSpPr>
        <p:spPr>
          <a:xfrm>
            <a:off x="1382125" y="1602400"/>
            <a:ext cx="6051900" cy="15765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8"/>
          <p:cNvSpPr/>
          <p:nvPr/>
        </p:nvSpPr>
        <p:spPr>
          <a:xfrm>
            <a:off x="1382125" y="3728350"/>
            <a:ext cx="6719100" cy="12345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8"/>
          <p:cNvSpPr txBox="1"/>
          <p:nvPr>
            <p:ph type="title"/>
          </p:nvPr>
        </p:nvSpPr>
        <p:spPr>
          <a:xfrm>
            <a:off x="457200" y="411475"/>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Overall Goal</a:t>
            </a:r>
            <a:endParaRPr/>
          </a:p>
        </p:txBody>
      </p:sp>
      <p:sp>
        <p:nvSpPr>
          <p:cNvPr id="1239" name="Google Shape;1239;p108"/>
          <p:cNvSpPr txBox="1"/>
          <p:nvPr/>
        </p:nvSpPr>
        <p:spPr>
          <a:xfrm>
            <a:off x="1557100" y="1682650"/>
            <a:ext cx="8394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We aim to identify the key features driving traffic volume</a:t>
            </a:r>
            <a:endParaRPr sz="1600">
              <a:solidFill>
                <a:schemeClr val="dk1"/>
              </a:solidFill>
              <a:latin typeface="Hanken Grotesk"/>
              <a:ea typeface="Hanken Grotesk"/>
              <a:cs typeface="Hanken Grotesk"/>
              <a:sym typeface="Hanken Grotesk"/>
            </a:endParaRPr>
          </a:p>
          <a:p>
            <a:pPr indent="0" lvl="0" marL="457200" rtl="0" algn="l">
              <a:spcBef>
                <a:spcPts val="0"/>
              </a:spcBef>
              <a:spcAft>
                <a:spcPts val="0"/>
              </a:spcAft>
              <a:buNone/>
            </a:pPr>
            <a:r>
              <a:rPr lang="en" sz="1600">
                <a:solidFill>
                  <a:schemeClr val="dk1"/>
                </a:solidFill>
                <a:latin typeface="Hanken Grotesk"/>
                <a:ea typeface="Hanken Grotesk"/>
                <a:cs typeface="Hanken Grotesk"/>
                <a:sym typeface="Hanken Grotesk"/>
              </a:rPr>
              <a:t>to help people know under what conditions</a:t>
            </a:r>
            <a:endParaRPr sz="1600">
              <a:solidFill>
                <a:schemeClr val="dk1"/>
              </a:solidFill>
              <a:latin typeface="Hanken Grotesk"/>
              <a:ea typeface="Hanken Grotesk"/>
              <a:cs typeface="Hanken Grotesk"/>
              <a:sym typeface="Hanken Grotesk"/>
            </a:endParaRPr>
          </a:p>
          <a:p>
            <a:pPr indent="0" lvl="0" marL="457200" rtl="0" algn="l">
              <a:spcBef>
                <a:spcPts val="0"/>
              </a:spcBef>
              <a:spcAft>
                <a:spcPts val="0"/>
              </a:spcAft>
              <a:buNone/>
            </a:pPr>
            <a:r>
              <a:rPr lang="en" sz="1600">
                <a:solidFill>
                  <a:schemeClr val="dk1"/>
                </a:solidFill>
                <a:latin typeface="Hanken Grotesk"/>
                <a:ea typeface="Hanken Grotesk"/>
                <a:cs typeface="Hanken Grotesk"/>
                <a:sym typeface="Hanken Grotesk"/>
              </a:rPr>
              <a:t>they should expect more or less traffic. </a:t>
            </a:r>
            <a:endParaRPr sz="1600">
              <a:solidFill>
                <a:schemeClr val="dk1"/>
              </a:solidFill>
              <a:latin typeface="Hanken Grotesk"/>
              <a:ea typeface="Hanken Grotesk"/>
              <a:cs typeface="Hanken Grotesk"/>
              <a:sym typeface="Hanken Grotesk"/>
            </a:endParaRPr>
          </a:p>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This will allow people to more efficiently plan their </a:t>
            </a:r>
            <a:endParaRPr sz="1600">
              <a:solidFill>
                <a:schemeClr val="dk1"/>
              </a:solidFill>
              <a:latin typeface="Hanken Grotesk"/>
              <a:ea typeface="Hanken Grotesk"/>
              <a:cs typeface="Hanken Grotesk"/>
              <a:sym typeface="Hanken Grotesk"/>
            </a:endParaRPr>
          </a:p>
          <a:p>
            <a:pPr indent="0" lvl="0" marL="457200" rtl="0" algn="l">
              <a:spcBef>
                <a:spcPts val="0"/>
              </a:spcBef>
              <a:spcAft>
                <a:spcPts val="0"/>
              </a:spcAft>
              <a:buNone/>
            </a:pPr>
            <a:r>
              <a:rPr lang="en" sz="1600">
                <a:solidFill>
                  <a:schemeClr val="dk1"/>
                </a:solidFill>
                <a:latin typeface="Hanken Grotesk"/>
                <a:ea typeface="Hanken Grotesk"/>
                <a:cs typeface="Hanken Grotesk"/>
                <a:sym typeface="Hanken Grotesk"/>
              </a:rPr>
              <a:t>excursions on the road so that they waste less time.</a:t>
            </a:r>
            <a:endParaRPr sz="1600">
              <a:solidFill>
                <a:schemeClr val="dk1"/>
              </a:solidFill>
              <a:latin typeface="Hanken Grotesk"/>
              <a:ea typeface="Hanken Grotesk"/>
              <a:cs typeface="Hanken Grotesk"/>
              <a:sym typeface="Hanken Grotesk"/>
            </a:endParaRPr>
          </a:p>
        </p:txBody>
      </p:sp>
      <p:sp>
        <p:nvSpPr>
          <p:cNvPr id="1240" name="Google Shape;1240;p108"/>
          <p:cNvSpPr txBox="1"/>
          <p:nvPr/>
        </p:nvSpPr>
        <p:spPr>
          <a:xfrm>
            <a:off x="1647025" y="3728350"/>
            <a:ext cx="6372600" cy="7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chemeClr val="dk1"/>
                </a:solidFill>
              </a:rPr>
              <a:t>Goal</a:t>
            </a:r>
            <a:endParaRPr b="1"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goal is causal understanding to inform individuals’ driving decisions by identifying </a:t>
            </a:r>
            <a:r>
              <a:rPr lang="en">
                <a:solidFill>
                  <a:schemeClr val="dk1"/>
                </a:solidFill>
              </a:rPr>
              <a:t>factors that can reduce wasted time on the road.</a:t>
            </a:r>
            <a:endParaRPr>
              <a:solidFill>
                <a:schemeClr val="dk1"/>
              </a:solidFill>
            </a:endParaRPr>
          </a:p>
          <a:p>
            <a:pPr indent="0" lvl="0" marL="0" rtl="0" algn="l">
              <a:spcBef>
                <a:spcPts val="1200"/>
              </a:spcBef>
              <a:spcAft>
                <a:spcPts val="0"/>
              </a:spcAft>
              <a:buNone/>
            </a:pPr>
            <a:r>
              <a:t/>
            </a:r>
            <a:endParaRPr>
              <a:solidFill>
                <a:schemeClr val="dk1"/>
              </a:solidFill>
              <a:latin typeface="Hanken Grotesk"/>
              <a:ea typeface="Hanken Grotesk"/>
              <a:cs typeface="Hanken Grotesk"/>
              <a:sym typeface="Hanken Grotesk"/>
            </a:endParaRPr>
          </a:p>
        </p:txBody>
      </p:sp>
      <p:grpSp>
        <p:nvGrpSpPr>
          <p:cNvPr id="1241" name="Google Shape;1241;p108"/>
          <p:cNvGrpSpPr/>
          <p:nvPr/>
        </p:nvGrpSpPr>
        <p:grpSpPr>
          <a:xfrm>
            <a:off x="799905" y="3339990"/>
            <a:ext cx="847109" cy="754484"/>
            <a:chOff x="1188850" y="432475"/>
            <a:chExt cx="1188925" cy="1058925"/>
          </a:xfrm>
        </p:grpSpPr>
        <p:sp>
          <p:nvSpPr>
            <p:cNvPr id="1242" name="Google Shape;1242;p108"/>
            <p:cNvSpPr/>
            <p:nvPr/>
          </p:nvSpPr>
          <p:spPr>
            <a:xfrm>
              <a:off x="1746975" y="1078000"/>
              <a:ext cx="458525" cy="413400"/>
            </a:xfrm>
            <a:custGeom>
              <a:rect b="b" l="l" r="r" t="t"/>
              <a:pathLst>
                <a:path extrusionOk="0" h="16536" w="18341">
                  <a:moveTo>
                    <a:pt x="0" y="0"/>
                  </a:moveTo>
                  <a:lnTo>
                    <a:pt x="13845" y="15959"/>
                  </a:lnTo>
                  <a:lnTo>
                    <a:pt x="14025" y="16087"/>
                  </a:lnTo>
                  <a:lnTo>
                    <a:pt x="14204" y="16189"/>
                  </a:lnTo>
                  <a:lnTo>
                    <a:pt x="14383" y="16279"/>
                  </a:lnTo>
                  <a:lnTo>
                    <a:pt x="14575" y="16369"/>
                  </a:lnTo>
                  <a:lnTo>
                    <a:pt x="14755" y="16433"/>
                  </a:lnTo>
                  <a:lnTo>
                    <a:pt x="14947" y="16471"/>
                  </a:lnTo>
                  <a:lnTo>
                    <a:pt x="15139" y="16509"/>
                  </a:lnTo>
                  <a:lnTo>
                    <a:pt x="15331" y="16535"/>
                  </a:lnTo>
                  <a:lnTo>
                    <a:pt x="15702" y="16535"/>
                  </a:lnTo>
                  <a:lnTo>
                    <a:pt x="15895" y="16522"/>
                  </a:lnTo>
                  <a:lnTo>
                    <a:pt x="16074" y="16484"/>
                  </a:lnTo>
                  <a:lnTo>
                    <a:pt x="16266" y="16445"/>
                  </a:lnTo>
                  <a:lnTo>
                    <a:pt x="16445" y="16394"/>
                  </a:lnTo>
                  <a:lnTo>
                    <a:pt x="16612" y="16330"/>
                  </a:lnTo>
                  <a:lnTo>
                    <a:pt x="16791" y="16241"/>
                  </a:lnTo>
                  <a:lnTo>
                    <a:pt x="16958" y="16164"/>
                  </a:lnTo>
                  <a:lnTo>
                    <a:pt x="17111" y="16061"/>
                  </a:lnTo>
                  <a:lnTo>
                    <a:pt x="17265" y="15946"/>
                  </a:lnTo>
                  <a:lnTo>
                    <a:pt x="17406" y="15831"/>
                  </a:lnTo>
                  <a:lnTo>
                    <a:pt x="17547" y="15703"/>
                  </a:lnTo>
                  <a:lnTo>
                    <a:pt x="17675" y="15562"/>
                  </a:lnTo>
                  <a:lnTo>
                    <a:pt x="17790" y="15421"/>
                  </a:lnTo>
                  <a:lnTo>
                    <a:pt x="17905" y="15267"/>
                  </a:lnTo>
                  <a:lnTo>
                    <a:pt x="17995" y="15101"/>
                  </a:lnTo>
                  <a:lnTo>
                    <a:pt x="18085" y="14921"/>
                  </a:lnTo>
                  <a:lnTo>
                    <a:pt x="18162" y="14742"/>
                  </a:lnTo>
                  <a:lnTo>
                    <a:pt x="18226" y="14563"/>
                  </a:lnTo>
                  <a:lnTo>
                    <a:pt x="18277" y="14371"/>
                  </a:lnTo>
                  <a:lnTo>
                    <a:pt x="18315" y="14166"/>
                  </a:lnTo>
                  <a:lnTo>
                    <a:pt x="18341" y="13961"/>
                  </a:lnTo>
                  <a:lnTo>
                    <a:pt x="18341" y="13743"/>
                  </a:lnTo>
                  <a:lnTo>
                    <a:pt x="18341" y="0"/>
                  </a:lnTo>
                  <a:close/>
                </a:path>
              </a:pathLst>
            </a:custGeom>
            <a:solidFill>
              <a:srgbClr val="FF7559"/>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43" name="Google Shape;1243;p108"/>
            <p:cNvSpPr/>
            <p:nvPr/>
          </p:nvSpPr>
          <p:spPr>
            <a:xfrm>
              <a:off x="1559650" y="861850"/>
              <a:ext cx="746075" cy="429725"/>
            </a:xfrm>
            <a:custGeom>
              <a:rect b="b" l="l" r="r" t="t"/>
              <a:pathLst>
                <a:path extrusionOk="0" h="17189" w="29843">
                  <a:moveTo>
                    <a:pt x="6699" y="1"/>
                  </a:moveTo>
                  <a:lnTo>
                    <a:pt x="6353" y="14"/>
                  </a:lnTo>
                  <a:lnTo>
                    <a:pt x="6007" y="39"/>
                  </a:lnTo>
                  <a:lnTo>
                    <a:pt x="5674" y="78"/>
                  </a:lnTo>
                  <a:lnTo>
                    <a:pt x="5354" y="142"/>
                  </a:lnTo>
                  <a:lnTo>
                    <a:pt x="5021" y="206"/>
                  </a:lnTo>
                  <a:lnTo>
                    <a:pt x="4701" y="295"/>
                  </a:lnTo>
                  <a:lnTo>
                    <a:pt x="4394" y="411"/>
                  </a:lnTo>
                  <a:lnTo>
                    <a:pt x="4086" y="526"/>
                  </a:lnTo>
                  <a:lnTo>
                    <a:pt x="3792" y="667"/>
                  </a:lnTo>
                  <a:lnTo>
                    <a:pt x="3510" y="808"/>
                  </a:lnTo>
                  <a:lnTo>
                    <a:pt x="3228" y="974"/>
                  </a:lnTo>
                  <a:lnTo>
                    <a:pt x="2959" y="1141"/>
                  </a:lnTo>
                  <a:lnTo>
                    <a:pt x="2690" y="1333"/>
                  </a:lnTo>
                  <a:lnTo>
                    <a:pt x="2434" y="1525"/>
                  </a:lnTo>
                  <a:lnTo>
                    <a:pt x="2191" y="1743"/>
                  </a:lnTo>
                  <a:lnTo>
                    <a:pt x="1960" y="1960"/>
                  </a:lnTo>
                  <a:lnTo>
                    <a:pt x="1742" y="2191"/>
                  </a:lnTo>
                  <a:lnTo>
                    <a:pt x="1537" y="2434"/>
                  </a:lnTo>
                  <a:lnTo>
                    <a:pt x="1332" y="2690"/>
                  </a:lnTo>
                  <a:lnTo>
                    <a:pt x="1140" y="2947"/>
                  </a:lnTo>
                  <a:lnTo>
                    <a:pt x="974" y="3228"/>
                  </a:lnTo>
                  <a:lnTo>
                    <a:pt x="807" y="3510"/>
                  </a:lnTo>
                  <a:lnTo>
                    <a:pt x="666" y="3792"/>
                  </a:lnTo>
                  <a:lnTo>
                    <a:pt x="526" y="4087"/>
                  </a:lnTo>
                  <a:lnTo>
                    <a:pt x="410" y="4394"/>
                  </a:lnTo>
                  <a:lnTo>
                    <a:pt x="308" y="4701"/>
                  </a:lnTo>
                  <a:lnTo>
                    <a:pt x="218" y="5021"/>
                  </a:lnTo>
                  <a:lnTo>
                    <a:pt x="141" y="5342"/>
                  </a:lnTo>
                  <a:lnTo>
                    <a:pt x="77" y="5675"/>
                  </a:lnTo>
                  <a:lnTo>
                    <a:pt x="39" y="6008"/>
                  </a:lnTo>
                  <a:lnTo>
                    <a:pt x="13" y="6354"/>
                  </a:lnTo>
                  <a:lnTo>
                    <a:pt x="0" y="6699"/>
                  </a:lnTo>
                  <a:lnTo>
                    <a:pt x="0" y="10490"/>
                  </a:lnTo>
                  <a:lnTo>
                    <a:pt x="13" y="10836"/>
                  </a:lnTo>
                  <a:lnTo>
                    <a:pt x="39" y="11182"/>
                  </a:lnTo>
                  <a:lnTo>
                    <a:pt x="77" y="11515"/>
                  </a:lnTo>
                  <a:lnTo>
                    <a:pt x="141" y="11848"/>
                  </a:lnTo>
                  <a:lnTo>
                    <a:pt x="218" y="12168"/>
                  </a:lnTo>
                  <a:lnTo>
                    <a:pt x="308" y="12488"/>
                  </a:lnTo>
                  <a:lnTo>
                    <a:pt x="410" y="12796"/>
                  </a:lnTo>
                  <a:lnTo>
                    <a:pt x="526" y="13103"/>
                  </a:lnTo>
                  <a:lnTo>
                    <a:pt x="666" y="13398"/>
                  </a:lnTo>
                  <a:lnTo>
                    <a:pt x="807" y="13680"/>
                  </a:lnTo>
                  <a:lnTo>
                    <a:pt x="974" y="13961"/>
                  </a:lnTo>
                  <a:lnTo>
                    <a:pt x="1140" y="14230"/>
                  </a:lnTo>
                  <a:lnTo>
                    <a:pt x="1332" y="14499"/>
                  </a:lnTo>
                  <a:lnTo>
                    <a:pt x="1537" y="14755"/>
                  </a:lnTo>
                  <a:lnTo>
                    <a:pt x="1742" y="14999"/>
                  </a:lnTo>
                  <a:lnTo>
                    <a:pt x="1960" y="15229"/>
                  </a:lnTo>
                  <a:lnTo>
                    <a:pt x="2191" y="15447"/>
                  </a:lnTo>
                  <a:lnTo>
                    <a:pt x="2434" y="15665"/>
                  </a:lnTo>
                  <a:lnTo>
                    <a:pt x="2690" y="15857"/>
                  </a:lnTo>
                  <a:lnTo>
                    <a:pt x="2959" y="16049"/>
                  </a:lnTo>
                  <a:lnTo>
                    <a:pt x="3228" y="16216"/>
                  </a:lnTo>
                  <a:lnTo>
                    <a:pt x="3510" y="16382"/>
                  </a:lnTo>
                  <a:lnTo>
                    <a:pt x="3792" y="16523"/>
                  </a:lnTo>
                  <a:lnTo>
                    <a:pt x="4086" y="16664"/>
                  </a:lnTo>
                  <a:lnTo>
                    <a:pt x="4394" y="16779"/>
                  </a:lnTo>
                  <a:lnTo>
                    <a:pt x="4701" y="16882"/>
                  </a:lnTo>
                  <a:lnTo>
                    <a:pt x="5021" y="16971"/>
                  </a:lnTo>
                  <a:lnTo>
                    <a:pt x="5354" y="17048"/>
                  </a:lnTo>
                  <a:lnTo>
                    <a:pt x="5674" y="17112"/>
                  </a:lnTo>
                  <a:lnTo>
                    <a:pt x="6007" y="17151"/>
                  </a:lnTo>
                  <a:lnTo>
                    <a:pt x="6353" y="17176"/>
                  </a:lnTo>
                  <a:lnTo>
                    <a:pt x="6699" y="17189"/>
                  </a:lnTo>
                  <a:lnTo>
                    <a:pt x="23144" y="17189"/>
                  </a:lnTo>
                  <a:lnTo>
                    <a:pt x="23490" y="17176"/>
                  </a:lnTo>
                  <a:lnTo>
                    <a:pt x="23836" y="17151"/>
                  </a:lnTo>
                  <a:lnTo>
                    <a:pt x="24169" y="17112"/>
                  </a:lnTo>
                  <a:lnTo>
                    <a:pt x="24502" y="17048"/>
                  </a:lnTo>
                  <a:lnTo>
                    <a:pt x="24822" y="16971"/>
                  </a:lnTo>
                  <a:lnTo>
                    <a:pt x="25142" y="16882"/>
                  </a:lnTo>
                  <a:lnTo>
                    <a:pt x="25450" y="16779"/>
                  </a:lnTo>
                  <a:lnTo>
                    <a:pt x="25757" y="16664"/>
                  </a:lnTo>
                  <a:lnTo>
                    <a:pt x="26052" y="16523"/>
                  </a:lnTo>
                  <a:lnTo>
                    <a:pt x="26333" y="16382"/>
                  </a:lnTo>
                  <a:lnTo>
                    <a:pt x="26615" y="16216"/>
                  </a:lnTo>
                  <a:lnTo>
                    <a:pt x="26897" y="16049"/>
                  </a:lnTo>
                  <a:lnTo>
                    <a:pt x="27153" y="15857"/>
                  </a:lnTo>
                  <a:lnTo>
                    <a:pt x="27409" y="15665"/>
                  </a:lnTo>
                  <a:lnTo>
                    <a:pt x="27653" y="15447"/>
                  </a:lnTo>
                  <a:lnTo>
                    <a:pt x="27883" y="15229"/>
                  </a:lnTo>
                  <a:lnTo>
                    <a:pt x="28101" y="14999"/>
                  </a:lnTo>
                  <a:lnTo>
                    <a:pt x="28319" y="14755"/>
                  </a:lnTo>
                  <a:lnTo>
                    <a:pt x="28511" y="14499"/>
                  </a:lnTo>
                  <a:lnTo>
                    <a:pt x="28703" y="14230"/>
                  </a:lnTo>
                  <a:lnTo>
                    <a:pt x="28869" y="13961"/>
                  </a:lnTo>
                  <a:lnTo>
                    <a:pt x="29036" y="13680"/>
                  </a:lnTo>
                  <a:lnTo>
                    <a:pt x="29190" y="13398"/>
                  </a:lnTo>
                  <a:lnTo>
                    <a:pt x="29318" y="13103"/>
                  </a:lnTo>
                  <a:lnTo>
                    <a:pt x="29433" y="12796"/>
                  </a:lnTo>
                  <a:lnTo>
                    <a:pt x="29548" y="12488"/>
                  </a:lnTo>
                  <a:lnTo>
                    <a:pt x="29638" y="12168"/>
                  </a:lnTo>
                  <a:lnTo>
                    <a:pt x="29702" y="11848"/>
                  </a:lnTo>
                  <a:lnTo>
                    <a:pt x="29766" y="11515"/>
                  </a:lnTo>
                  <a:lnTo>
                    <a:pt x="29804" y="11182"/>
                  </a:lnTo>
                  <a:lnTo>
                    <a:pt x="29830" y="10836"/>
                  </a:lnTo>
                  <a:lnTo>
                    <a:pt x="29843" y="10490"/>
                  </a:lnTo>
                  <a:lnTo>
                    <a:pt x="29843" y="6699"/>
                  </a:lnTo>
                  <a:lnTo>
                    <a:pt x="29830" y="6354"/>
                  </a:lnTo>
                  <a:lnTo>
                    <a:pt x="29804" y="6008"/>
                  </a:lnTo>
                  <a:lnTo>
                    <a:pt x="29766" y="5675"/>
                  </a:lnTo>
                  <a:lnTo>
                    <a:pt x="29702" y="5342"/>
                  </a:lnTo>
                  <a:lnTo>
                    <a:pt x="29638" y="5021"/>
                  </a:lnTo>
                  <a:lnTo>
                    <a:pt x="29548" y="4701"/>
                  </a:lnTo>
                  <a:lnTo>
                    <a:pt x="29433" y="4394"/>
                  </a:lnTo>
                  <a:lnTo>
                    <a:pt x="29318" y="4087"/>
                  </a:lnTo>
                  <a:lnTo>
                    <a:pt x="29190" y="3792"/>
                  </a:lnTo>
                  <a:lnTo>
                    <a:pt x="29036" y="3510"/>
                  </a:lnTo>
                  <a:lnTo>
                    <a:pt x="28869" y="3228"/>
                  </a:lnTo>
                  <a:lnTo>
                    <a:pt x="28703" y="2947"/>
                  </a:lnTo>
                  <a:lnTo>
                    <a:pt x="28511" y="2690"/>
                  </a:lnTo>
                  <a:lnTo>
                    <a:pt x="28319" y="2434"/>
                  </a:lnTo>
                  <a:lnTo>
                    <a:pt x="28101" y="2191"/>
                  </a:lnTo>
                  <a:lnTo>
                    <a:pt x="27883" y="1960"/>
                  </a:lnTo>
                  <a:lnTo>
                    <a:pt x="27653" y="1743"/>
                  </a:lnTo>
                  <a:lnTo>
                    <a:pt x="27409" y="1525"/>
                  </a:lnTo>
                  <a:lnTo>
                    <a:pt x="27153" y="1333"/>
                  </a:lnTo>
                  <a:lnTo>
                    <a:pt x="26897" y="1141"/>
                  </a:lnTo>
                  <a:lnTo>
                    <a:pt x="26615" y="974"/>
                  </a:lnTo>
                  <a:lnTo>
                    <a:pt x="26333" y="808"/>
                  </a:lnTo>
                  <a:lnTo>
                    <a:pt x="26052" y="667"/>
                  </a:lnTo>
                  <a:lnTo>
                    <a:pt x="25757" y="526"/>
                  </a:lnTo>
                  <a:lnTo>
                    <a:pt x="25450" y="411"/>
                  </a:lnTo>
                  <a:lnTo>
                    <a:pt x="25142" y="295"/>
                  </a:lnTo>
                  <a:lnTo>
                    <a:pt x="24822" y="206"/>
                  </a:lnTo>
                  <a:lnTo>
                    <a:pt x="24502" y="142"/>
                  </a:lnTo>
                  <a:lnTo>
                    <a:pt x="24169" y="78"/>
                  </a:lnTo>
                  <a:lnTo>
                    <a:pt x="23836" y="39"/>
                  </a:lnTo>
                  <a:lnTo>
                    <a:pt x="23490" y="14"/>
                  </a:lnTo>
                  <a:lnTo>
                    <a:pt x="23144" y="1"/>
                  </a:lnTo>
                  <a:close/>
                </a:path>
              </a:pathLst>
            </a:custGeom>
            <a:solidFill>
              <a:schemeClr val="accent5"/>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44" name="Google Shape;1244;p108"/>
            <p:cNvSpPr/>
            <p:nvPr/>
          </p:nvSpPr>
          <p:spPr>
            <a:xfrm>
              <a:off x="1188850" y="444325"/>
              <a:ext cx="1188925" cy="915150"/>
            </a:xfrm>
            <a:custGeom>
              <a:rect b="b" l="l" r="r" t="t"/>
              <a:pathLst>
                <a:path extrusionOk="0" h="36606" w="47557">
                  <a:moveTo>
                    <a:pt x="18560" y="0"/>
                  </a:moveTo>
                  <a:lnTo>
                    <a:pt x="18239" y="13"/>
                  </a:lnTo>
                  <a:lnTo>
                    <a:pt x="17932" y="52"/>
                  </a:lnTo>
                  <a:lnTo>
                    <a:pt x="17625" y="90"/>
                  </a:lnTo>
                  <a:lnTo>
                    <a:pt x="17317" y="128"/>
                  </a:lnTo>
                  <a:lnTo>
                    <a:pt x="17010" y="192"/>
                  </a:lnTo>
                  <a:lnTo>
                    <a:pt x="16715" y="256"/>
                  </a:lnTo>
                  <a:lnTo>
                    <a:pt x="16421" y="346"/>
                  </a:lnTo>
                  <a:lnTo>
                    <a:pt x="16126" y="436"/>
                  </a:lnTo>
                  <a:lnTo>
                    <a:pt x="15844" y="525"/>
                  </a:lnTo>
                  <a:lnTo>
                    <a:pt x="15562" y="641"/>
                  </a:lnTo>
                  <a:lnTo>
                    <a:pt x="15281" y="756"/>
                  </a:lnTo>
                  <a:lnTo>
                    <a:pt x="15012" y="884"/>
                  </a:lnTo>
                  <a:lnTo>
                    <a:pt x="14743" y="1012"/>
                  </a:lnTo>
                  <a:lnTo>
                    <a:pt x="14487" y="1166"/>
                  </a:lnTo>
                  <a:lnTo>
                    <a:pt x="14230" y="1319"/>
                  </a:lnTo>
                  <a:lnTo>
                    <a:pt x="13974" y="1473"/>
                  </a:lnTo>
                  <a:lnTo>
                    <a:pt x="13731" y="1640"/>
                  </a:lnTo>
                  <a:lnTo>
                    <a:pt x="13488" y="1819"/>
                  </a:lnTo>
                  <a:lnTo>
                    <a:pt x="13257" y="2011"/>
                  </a:lnTo>
                  <a:lnTo>
                    <a:pt x="13039" y="2203"/>
                  </a:lnTo>
                  <a:lnTo>
                    <a:pt x="12822" y="2395"/>
                  </a:lnTo>
                  <a:lnTo>
                    <a:pt x="12604" y="2600"/>
                  </a:lnTo>
                  <a:lnTo>
                    <a:pt x="12399" y="2818"/>
                  </a:lnTo>
                  <a:lnTo>
                    <a:pt x="12194" y="3036"/>
                  </a:lnTo>
                  <a:lnTo>
                    <a:pt x="12015" y="3266"/>
                  </a:lnTo>
                  <a:lnTo>
                    <a:pt x="11823" y="3497"/>
                  </a:lnTo>
                  <a:lnTo>
                    <a:pt x="11656" y="3740"/>
                  </a:lnTo>
                  <a:lnTo>
                    <a:pt x="11477" y="3984"/>
                  </a:lnTo>
                  <a:lnTo>
                    <a:pt x="11323" y="4227"/>
                  </a:lnTo>
                  <a:lnTo>
                    <a:pt x="11169" y="4483"/>
                  </a:lnTo>
                  <a:lnTo>
                    <a:pt x="11028" y="4752"/>
                  </a:lnTo>
                  <a:lnTo>
                    <a:pt x="10772" y="4714"/>
                  </a:lnTo>
                  <a:lnTo>
                    <a:pt x="10503" y="4675"/>
                  </a:lnTo>
                  <a:lnTo>
                    <a:pt x="10234" y="4650"/>
                  </a:lnTo>
                  <a:lnTo>
                    <a:pt x="9965" y="4650"/>
                  </a:lnTo>
                  <a:lnTo>
                    <a:pt x="9671" y="4662"/>
                  </a:lnTo>
                  <a:lnTo>
                    <a:pt x="9376" y="4675"/>
                  </a:lnTo>
                  <a:lnTo>
                    <a:pt x="9095" y="4714"/>
                  </a:lnTo>
                  <a:lnTo>
                    <a:pt x="8813" y="4765"/>
                  </a:lnTo>
                  <a:lnTo>
                    <a:pt x="8544" y="4829"/>
                  </a:lnTo>
                  <a:lnTo>
                    <a:pt x="8275" y="4906"/>
                  </a:lnTo>
                  <a:lnTo>
                    <a:pt x="8006" y="4995"/>
                  </a:lnTo>
                  <a:lnTo>
                    <a:pt x="7750" y="5098"/>
                  </a:lnTo>
                  <a:lnTo>
                    <a:pt x="7494" y="5213"/>
                  </a:lnTo>
                  <a:lnTo>
                    <a:pt x="7250" y="5341"/>
                  </a:lnTo>
                  <a:lnTo>
                    <a:pt x="7007" y="5469"/>
                  </a:lnTo>
                  <a:lnTo>
                    <a:pt x="6776" y="5623"/>
                  </a:lnTo>
                  <a:lnTo>
                    <a:pt x="6559" y="5777"/>
                  </a:lnTo>
                  <a:lnTo>
                    <a:pt x="6341" y="5943"/>
                  </a:lnTo>
                  <a:lnTo>
                    <a:pt x="6136" y="6122"/>
                  </a:lnTo>
                  <a:lnTo>
                    <a:pt x="5944" y="6315"/>
                  </a:lnTo>
                  <a:lnTo>
                    <a:pt x="5752" y="6520"/>
                  </a:lnTo>
                  <a:lnTo>
                    <a:pt x="5572" y="6724"/>
                  </a:lnTo>
                  <a:lnTo>
                    <a:pt x="5406" y="6942"/>
                  </a:lnTo>
                  <a:lnTo>
                    <a:pt x="5239" y="7160"/>
                  </a:lnTo>
                  <a:lnTo>
                    <a:pt x="5098" y="7390"/>
                  </a:lnTo>
                  <a:lnTo>
                    <a:pt x="4958" y="7634"/>
                  </a:lnTo>
                  <a:lnTo>
                    <a:pt x="4829" y="7877"/>
                  </a:lnTo>
                  <a:lnTo>
                    <a:pt x="4714" y="8120"/>
                  </a:lnTo>
                  <a:lnTo>
                    <a:pt x="4612" y="8389"/>
                  </a:lnTo>
                  <a:lnTo>
                    <a:pt x="4522" y="8646"/>
                  </a:lnTo>
                  <a:lnTo>
                    <a:pt x="4445" y="8915"/>
                  </a:lnTo>
                  <a:lnTo>
                    <a:pt x="4381" y="9196"/>
                  </a:lnTo>
                  <a:lnTo>
                    <a:pt x="4330" y="9478"/>
                  </a:lnTo>
                  <a:lnTo>
                    <a:pt x="4304" y="9760"/>
                  </a:lnTo>
                  <a:lnTo>
                    <a:pt x="4279" y="10054"/>
                  </a:lnTo>
                  <a:lnTo>
                    <a:pt x="4266" y="10349"/>
                  </a:lnTo>
                  <a:lnTo>
                    <a:pt x="4279" y="10618"/>
                  </a:lnTo>
                  <a:lnTo>
                    <a:pt x="4292" y="10887"/>
                  </a:lnTo>
                  <a:lnTo>
                    <a:pt x="4330" y="11156"/>
                  </a:lnTo>
                  <a:lnTo>
                    <a:pt x="4381" y="11425"/>
                  </a:lnTo>
                  <a:lnTo>
                    <a:pt x="4138" y="11579"/>
                  </a:lnTo>
                  <a:lnTo>
                    <a:pt x="3895" y="11732"/>
                  </a:lnTo>
                  <a:lnTo>
                    <a:pt x="3664" y="11899"/>
                  </a:lnTo>
                  <a:lnTo>
                    <a:pt x="3433" y="12078"/>
                  </a:lnTo>
                  <a:lnTo>
                    <a:pt x="3216" y="12257"/>
                  </a:lnTo>
                  <a:lnTo>
                    <a:pt x="2998" y="12450"/>
                  </a:lnTo>
                  <a:lnTo>
                    <a:pt x="2793" y="12642"/>
                  </a:lnTo>
                  <a:lnTo>
                    <a:pt x="2588" y="12834"/>
                  </a:lnTo>
                  <a:lnTo>
                    <a:pt x="2396" y="13039"/>
                  </a:lnTo>
                  <a:lnTo>
                    <a:pt x="2204" y="13256"/>
                  </a:lnTo>
                  <a:lnTo>
                    <a:pt x="2012" y="13474"/>
                  </a:lnTo>
                  <a:lnTo>
                    <a:pt x="1845" y="13705"/>
                  </a:lnTo>
                  <a:lnTo>
                    <a:pt x="1666" y="13922"/>
                  </a:lnTo>
                  <a:lnTo>
                    <a:pt x="1512" y="14166"/>
                  </a:lnTo>
                  <a:lnTo>
                    <a:pt x="1359" y="14409"/>
                  </a:lnTo>
                  <a:lnTo>
                    <a:pt x="1205" y="14653"/>
                  </a:lnTo>
                  <a:lnTo>
                    <a:pt x="1064" y="14896"/>
                  </a:lnTo>
                  <a:lnTo>
                    <a:pt x="936" y="15152"/>
                  </a:lnTo>
                  <a:lnTo>
                    <a:pt x="808" y="15421"/>
                  </a:lnTo>
                  <a:lnTo>
                    <a:pt x="693" y="15677"/>
                  </a:lnTo>
                  <a:lnTo>
                    <a:pt x="590" y="15946"/>
                  </a:lnTo>
                  <a:lnTo>
                    <a:pt x="488" y="16215"/>
                  </a:lnTo>
                  <a:lnTo>
                    <a:pt x="398" y="16497"/>
                  </a:lnTo>
                  <a:lnTo>
                    <a:pt x="321" y="16779"/>
                  </a:lnTo>
                  <a:lnTo>
                    <a:pt x="244" y="17060"/>
                  </a:lnTo>
                  <a:lnTo>
                    <a:pt x="180" y="17355"/>
                  </a:lnTo>
                  <a:lnTo>
                    <a:pt x="129" y="17650"/>
                  </a:lnTo>
                  <a:lnTo>
                    <a:pt x="78" y="17944"/>
                  </a:lnTo>
                  <a:lnTo>
                    <a:pt x="39" y="18239"/>
                  </a:lnTo>
                  <a:lnTo>
                    <a:pt x="14" y="18533"/>
                  </a:lnTo>
                  <a:lnTo>
                    <a:pt x="1" y="18841"/>
                  </a:lnTo>
                  <a:lnTo>
                    <a:pt x="1" y="19148"/>
                  </a:lnTo>
                  <a:lnTo>
                    <a:pt x="1" y="19468"/>
                  </a:lnTo>
                  <a:lnTo>
                    <a:pt x="27" y="19788"/>
                  </a:lnTo>
                  <a:lnTo>
                    <a:pt x="52" y="20096"/>
                  </a:lnTo>
                  <a:lnTo>
                    <a:pt x="91" y="20403"/>
                  </a:lnTo>
                  <a:lnTo>
                    <a:pt x="129" y="20711"/>
                  </a:lnTo>
                  <a:lnTo>
                    <a:pt x="193" y="21018"/>
                  </a:lnTo>
                  <a:lnTo>
                    <a:pt x="257" y="21313"/>
                  </a:lnTo>
                  <a:lnTo>
                    <a:pt x="334" y="21607"/>
                  </a:lnTo>
                  <a:lnTo>
                    <a:pt x="424" y="21902"/>
                  </a:lnTo>
                  <a:lnTo>
                    <a:pt x="526" y="22184"/>
                  </a:lnTo>
                  <a:lnTo>
                    <a:pt x="629" y="22465"/>
                  </a:lnTo>
                  <a:lnTo>
                    <a:pt x="744" y="22747"/>
                  </a:lnTo>
                  <a:lnTo>
                    <a:pt x="872" y="23016"/>
                  </a:lnTo>
                  <a:lnTo>
                    <a:pt x="1000" y="23285"/>
                  </a:lnTo>
                  <a:lnTo>
                    <a:pt x="1154" y="23554"/>
                  </a:lnTo>
                  <a:lnTo>
                    <a:pt x="1295" y="23810"/>
                  </a:lnTo>
                  <a:lnTo>
                    <a:pt x="1461" y="24066"/>
                  </a:lnTo>
                  <a:lnTo>
                    <a:pt x="1628" y="24310"/>
                  </a:lnTo>
                  <a:lnTo>
                    <a:pt x="1794" y="24553"/>
                  </a:lnTo>
                  <a:lnTo>
                    <a:pt x="1986" y="24784"/>
                  </a:lnTo>
                  <a:lnTo>
                    <a:pt x="2165" y="25014"/>
                  </a:lnTo>
                  <a:lnTo>
                    <a:pt x="2370" y="25232"/>
                  </a:lnTo>
                  <a:lnTo>
                    <a:pt x="2575" y="25450"/>
                  </a:lnTo>
                  <a:lnTo>
                    <a:pt x="2780" y="25655"/>
                  </a:lnTo>
                  <a:lnTo>
                    <a:pt x="2998" y="25859"/>
                  </a:lnTo>
                  <a:lnTo>
                    <a:pt x="3229" y="26052"/>
                  </a:lnTo>
                  <a:lnTo>
                    <a:pt x="3459" y="26244"/>
                  </a:lnTo>
                  <a:lnTo>
                    <a:pt x="3690" y="26423"/>
                  </a:lnTo>
                  <a:lnTo>
                    <a:pt x="3933" y="26589"/>
                  </a:lnTo>
                  <a:lnTo>
                    <a:pt x="4176" y="26756"/>
                  </a:lnTo>
                  <a:lnTo>
                    <a:pt x="4432" y="26910"/>
                  </a:lnTo>
                  <a:lnTo>
                    <a:pt x="4701" y="27063"/>
                  </a:lnTo>
                  <a:lnTo>
                    <a:pt x="4599" y="27320"/>
                  </a:lnTo>
                  <a:lnTo>
                    <a:pt x="4509" y="27576"/>
                  </a:lnTo>
                  <a:lnTo>
                    <a:pt x="4445" y="27832"/>
                  </a:lnTo>
                  <a:lnTo>
                    <a:pt x="4381" y="28101"/>
                  </a:lnTo>
                  <a:lnTo>
                    <a:pt x="4330" y="28370"/>
                  </a:lnTo>
                  <a:lnTo>
                    <a:pt x="4304" y="28652"/>
                  </a:lnTo>
                  <a:lnTo>
                    <a:pt x="4279" y="28933"/>
                  </a:lnTo>
                  <a:lnTo>
                    <a:pt x="4266" y="29215"/>
                  </a:lnTo>
                  <a:lnTo>
                    <a:pt x="4279" y="29510"/>
                  </a:lnTo>
                  <a:lnTo>
                    <a:pt x="4304" y="29804"/>
                  </a:lnTo>
                  <a:lnTo>
                    <a:pt x="4330" y="30086"/>
                  </a:lnTo>
                  <a:lnTo>
                    <a:pt x="4381" y="30368"/>
                  </a:lnTo>
                  <a:lnTo>
                    <a:pt x="4445" y="30637"/>
                  </a:lnTo>
                  <a:lnTo>
                    <a:pt x="4522" y="30906"/>
                  </a:lnTo>
                  <a:lnTo>
                    <a:pt x="4612" y="31175"/>
                  </a:lnTo>
                  <a:lnTo>
                    <a:pt x="4714" y="31431"/>
                  </a:lnTo>
                  <a:lnTo>
                    <a:pt x="4829" y="31687"/>
                  </a:lnTo>
                  <a:lnTo>
                    <a:pt x="4958" y="31930"/>
                  </a:lnTo>
                  <a:lnTo>
                    <a:pt x="5098" y="32174"/>
                  </a:lnTo>
                  <a:lnTo>
                    <a:pt x="5239" y="32404"/>
                  </a:lnTo>
                  <a:lnTo>
                    <a:pt x="5406" y="32622"/>
                  </a:lnTo>
                  <a:lnTo>
                    <a:pt x="5572" y="32840"/>
                  </a:lnTo>
                  <a:lnTo>
                    <a:pt x="5752" y="33045"/>
                  </a:lnTo>
                  <a:lnTo>
                    <a:pt x="5944" y="33250"/>
                  </a:lnTo>
                  <a:lnTo>
                    <a:pt x="6136" y="33429"/>
                  </a:lnTo>
                  <a:lnTo>
                    <a:pt x="6341" y="33608"/>
                  </a:lnTo>
                  <a:lnTo>
                    <a:pt x="6559" y="33775"/>
                  </a:lnTo>
                  <a:lnTo>
                    <a:pt x="6776" y="33941"/>
                  </a:lnTo>
                  <a:lnTo>
                    <a:pt x="7007" y="34082"/>
                  </a:lnTo>
                  <a:lnTo>
                    <a:pt x="7250" y="34223"/>
                  </a:lnTo>
                  <a:lnTo>
                    <a:pt x="7494" y="34351"/>
                  </a:lnTo>
                  <a:lnTo>
                    <a:pt x="7750" y="34466"/>
                  </a:lnTo>
                  <a:lnTo>
                    <a:pt x="8006" y="34569"/>
                  </a:lnTo>
                  <a:lnTo>
                    <a:pt x="8275" y="34658"/>
                  </a:lnTo>
                  <a:lnTo>
                    <a:pt x="8544" y="34735"/>
                  </a:lnTo>
                  <a:lnTo>
                    <a:pt x="8813" y="34799"/>
                  </a:lnTo>
                  <a:lnTo>
                    <a:pt x="9095" y="34851"/>
                  </a:lnTo>
                  <a:lnTo>
                    <a:pt x="9376" y="34889"/>
                  </a:lnTo>
                  <a:lnTo>
                    <a:pt x="9671" y="34902"/>
                  </a:lnTo>
                  <a:lnTo>
                    <a:pt x="9965" y="34915"/>
                  </a:lnTo>
                  <a:lnTo>
                    <a:pt x="10222" y="34902"/>
                  </a:lnTo>
                  <a:lnTo>
                    <a:pt x="10491" y="34889"/>
                  </a:lnTo>
                  <a:lnTo>
                    <a:pt x="10747" y="34863"/>
                  </a:lnTo>
                  <a:lnTo>
                    <a:pt x="11003" y="34812"/>
                  </a:lnTo>
                  <a:lnTo>
                    <a:pt x="11246" y="34761"/>
                  </a:lnTo>
                  <a:lnTo>
                    <a:pt x="11490" y="34697"/>
                  </a:lnTo>
                  <a:lnTo>
                    <a:pt x="11733" y="34633"/>
                  </a:lnTo>
                  <a:lnTo>
                    <a:pt x="11976" y="34543"/>
                  </a:lnTo>
                  <a:lnTo>
                    <a:pt x="12207" y="34454"/>
                  </a:lnTo>
                  <a:lnTo>
                    <a:pt x="12425" y="34351"/>
                  </a:lnTo>
                  <a:lnTo>
                    <a:pt x="12655" y="34236"/>
                  </a:lnTo>
                  <a:lnTo>
                    <a:pt x="12860" y="34121"/>
                  </a:lnTo>
                  <a:lnTo>
                    <a:pt x="13078" y="33980"/>
                  </a:lnTo>
                  <a:lnTo>
                    <a:pt x="13283" y="33839"/>
                  </a:lnTo>
                  <a:lnTo>
                    <a:pt x="13475" y="33698"/>
                  </a:lnTo>
                  <a:lnTo>
                    <a:pt x="13667" y="33544"/>
                  </a:lnTo>
                  <a:lnTo>
                    <a:pt x="13910" y="33877"/>
                  </a:lnTo>
                  <a:lnTo>
                    <a:pt x="14179" y="34197"/>
                  </a:lnTo>
                  <a:lnTo>
                    <a:pt x="14474" y="34505"/>
                  </a:lnTo>
                  <a:lnTo>
                    <a:pt x="14781" y="34799"/>
                  </a:lnTo>
                  <a:lnTo>
                    <a:pt x="15101" y="35068"/>
                  </a:lnTo>
                  <a:lnTo>
                    <a:pt x="15434" y="35324"/>
                  </a:lnTo>
                  <a:lnTo>
                    <a:pt x="15793" y="35555"/>
                  </a:lnTo>
                  <a:lnTo>
                    <a:pt x="16164" y="35760"/>
                  </a:lnTo>
                  <a:lnTo>
                    <a:pt x="16536" y="35952"/>
                  </a:lnTo>
                  <a:lnTo>
                    <a:pt x="16933" y="36119"/>
                  </a:lnTo>
                  <a:lnTo>
                    <a:pt x="17343" y="36259"/>
                  </a:lnTo>
                  <a:lnTo>
                    <a:pt x="17753" y="36388"/>
                  </a:lnTo>
                  <a:lnTo>
                    <a:pt x="18175" y="36477"/>
                  </a:lnTo>
                  <a:lnTo>
                    <a:pt x="18611" y="36541"/>
                  </a:lnTo>
                  <a:lnTo>
                    <a:pt x="19059" y="36580"/>
                  </a:lnTo>
                  <a:lnTo>
                    <a:pt x="19507" y="36605"/>
                  </a:lnTo>
                  <a:lnTo>
                    <a:pt x="19840" y="36592"/>
                  </a:lnTo>
                  <a:lnTo>
                    <a:pt x="20160" y="36567"/>
                  </a:lnTo>
                  <a:lnTo>
                    <a:pt x="20481" y="36528"/>
                  </a:lnTo>
                  <a:lnTo>
                    <a:pt x="20801" y="36477"/>
                  </a:lnTo>
                  <a:lnTo>
                    <a:pt x="21121" y="36413"/>
                  </a:lnTo>
                  <a:lnTo>
                    <a:pt x="21428" y="36336"/>
                  </a:lnTo>
                  <a:lnTo>
                    <a:pt x="21723" y="36247"/>
                  </a:lnTo>
                  <a:lnTo>
                    <a:pt x="22018" y="36144"/>
                  </a:lnTo>
                  <a:lnTo>
                    <a:pt x="22312" y="36029"/>
                  </a:lnTo>
                  <a:lnTo>
                    <a:pt x="22594" y="35888"/>
                  </a:lnTo>
                  <a:lnTo>
                    <a:pt x="22876" y="35747"/>
                  </a:lnTo>
                  <a:lnTo>
                    <a:pt x="23145" y="35593"/>
                  </a:lnTo>
                  <a:lnTo>
                    <a:pt x="23401" y="35440"/>
                  </a:lnTo>
                  <a:lnTo>
                    <a:pt x="23657" y="35260"/>
                  </a:lnTo>
                  <a:lnTo>
                    <a:pt x="23900" y="35068"/>
                  </a:lnTo>
                  <a:lnTo>
                    <a:pt x="24144" y="34876"/>
                  </a:lnTo>
                  <a:lnTo>
                    <a:pt x="24374" y="34671"/>
                  </a:lnTo>
                  <a:lnTo>
                    <a:pt x="24592" y="34454"/>
                  </a:lnTo>
                  <a:lnTo>
                    <a:pt x="24797" y="34236"/>
                  </a:lnTo>
                  <a:lnTo>
                    <a:pt x="25002" y="33992"/>
                  </a:lnTo>
                  <a:lnTo>
                    <a:pt x="25194" y="33749"/>
                  </a:lnTo>
                  <a:lnTo>
                    <a:pt x="25373" y="33506"/>
                  </a:lnTo>
                  <a:lnTo>
                    <a:pt x="25540" y="33250"/>
                  </a:lnTo>
                  <a:lnTo>
                    <a:pt x="25693" y="32981"/>
                  </a:lnTo>
                  <a:lnTo>
                    <a:pt x="25847" y="32712"/>
                  </a:lnTo>
                  <a:lnTo>
                    <a:pt x="25975" y="32430"/>
                  </a:lnTo>
                  <a:lnTo>
                    <a:pt x="26103" y="32135"/>
                  </a:lnTo>
                  <a:lnTo>
                    <a:pt x="26219" y="31841"/>
                  </a:lnTo>
                  <a:lnTo>
                    <a:pt x="26308" y="31546"/>
                  </a:lnTo>
                  <a:lnTo>
                    <a:pt x="26398" y="31239"/>
                  </a:lnTo>
                  <a:lnTo>
                    <a:pt x="26475" y="30931"/>
                  </a:lnTo>
                  <a:lnTo>
                    <a:pt x="26526" y="30611"/>
                  </a:lnTo>
                  <a:lnTo>
                    <a:pt x="26782" y="30726"/>
                  </a:lnTo>
                  <a:lnTo>
                    <a:pt x="27038" y="30816"/>
                  </a:lnTo>
                  <a:lnTo>
                    <a:pt x="27307" y="30906"/>
                  </a:lnTo>
                  <a:lnTo>
                    <a:pt x="27589" y="30970"/>
                  </a:lnTo>
                  <a:lnTo>
                    <a:pt x="27871" y="31034"/>
                  </a:lnTo>
                  <a:lnTo>
                    <a:pt x="28153" y="31072"/>
                  </a:lnTo>
                  <a:lnTo>
                    <a:pt x="28434" y="31098"/>
                  </a:lnTo>
                  <a:lnTo>
                    <a:pt x="28729" y="31098"/>
                  </a:lnTo>
                  <a:lnTo>
                    <a:pt x="29126" y="31085"/>
                  </a:lnTo>
                  <a:lnTo>
                    <a:pt x="29510" y="31047"/>
                  </a:lnTo>
                  <a:lnTo>
                    <a:pt x="29882" y="30970"/>
                  </a:lnTo>
                  <a:lnTo>
                    <a:pt x="30253" y="30880"/>
                  </a:lnTo>
                  <a:lnTo>
                    <a:pt x="30612" y="30752"/>
                  </a:lnTo>
                  <a:lnTo>
                    <a:pt x="30945" y="30611"/>
                  </a:lnTo>
                  <a:lnTo>
                    <a:pt x="31278" y="30445"/>
                  </a:lnTo>
                  <a:lnTo>
                    <a:pt x="31598" y="30253"/>
                  </a:lnTo>
                  <a:lnTo>
                    <a:pt x="31892" y="30035"/>
                  </a:lnTo>
                  <a:lnTo>
                    <a:pt x="32187" y="29804"/>
                  </a:lnTo>
                  <a:lnTo>
                    <a:pt x="32456" y="29561"/>
                  </a:lnTo>
                  <a:lnTo>
                    <a:pt x="32699" y="29292"/>
                  </a:lnTo>
                  <a:lnTo>
                    <a:pt x="32930" y="28997"/>
                  </a:lnTo>
                  <a:lnTo>
                    <a:pt x="33148" y="28703"/>
                  </a:lnTo>
                  <a:lnTo>
                    <a:pt x="33327" y="28383"/>
                  </a:lnTo>
                  <a:lnTo>
                    <a:pt x="33506" y="28050"/>
                  </a:lnTo>
                  <a:lnTo>
                    <a:pt x="33750" y="28190"/>
                  </a:lnTo>
                  <a:lnTo>
                    <a:pt x="33993" y="28319"/>
                  </a:lnTo>
                  <a:lnTo>
                    <a:pt x="34262" y="28434"/>
                  </a:lnTo>
                  <a:lnTo>
                    <a:pt x="34531" y="28523"/>
                  </a:lnTo>
                  <a:lnTo>
                    <a:pt x="34813" y="28600"/>
                  </a:lnTo>
                  <a:lnTo>
                    <a:pt x="35094" y="28652"/>
                  </a:lnTo>
                  <a:lnTo>
                    <a:pt x="35389" y="28677"/>
                  </a:lnTo>
                  <a:lnTo>
                    <a:pt x="35696" y="28690"/>
                  </a:lnTo>
                  <a:lnTo>
                    <a:pt x="35889" y="28690"/>
                  </a:lnTo>
                  <a:lnTo>
                    <a:pt x="36093" y="28677"/>
                  </a:lnTo>
                  <a:lnTo>
                    <a:pt x="36286" y="28652"/>
                  </a:lnTo>
                  <a:lnTo>
                    <a:pt x="36478" y="28613"/>
                  </a:lnTo>
                  <a:lnTo>
                    <a:pt x="36670" y="28575"/>
                  </a:lnTo>
                  <a:lnTo>
                    <a:pt x="36849" y="28523"/>
                  </a:lnTo>
                  <a:lnTo>
                    <a:pt x="37028" y="28472"/>
                  </a:lnTo>
                  <a:lnTo>
                    <a:pt x="37208" y="28408"/>
                  </a:lnTo>
                  <a:lnTo>
                    <a:pt x="37387" y="28331"/>
                  </a:lnTo>
                  <a:lnTo>
                    <a:pt x="37554" y="28242"/>
                  </a:lnTo>
                  <a:lnTo>
                    <a:pt x="37720" y="28165"/>
                  </a:lnTo>
                  <a:lnTo>
                    <a:pt x="37874" y="28062"/>
                  </a:lnTo>
                  <a:lnTo>
                    <a:pt x="38027" y="27960"/>
                  </a:lnTo>
                  <a:lnTo>
                    <a:pt x="38181" y="27845"/>
                  </a:lnTo>
                  <a:lnTo>
                    <a:pt x="38335" y="27729"/>
                  </a:lnTo>
                  <a:lnTo>
                    <a:pt x="38463" y="27614"/>
                  </a:lnTo>
                  <a:lnTo>
                    <a:pt x="38604" y="27486"/>
                  </a:lnTo>
                  <a:lnTo>
                    <a:pt x="38732" y="27345"/>
                  </a:lnTo>
                  <a:lnTo>
                    <a:pt x="38847" y="27204"/>
                  </a:lnTo>
                  <a:lnTo>
                    <a:pt x="38975" y="27063"/>
                  </a:lnTo>
                  <a:lnTo>
                    <a:pt x="39078" y="26910"/>
                  </a:lnTo>
                  <a:lnTo>
                    <a:pt x="39180" y="26756"/>
                  </a:lnTo>
                  <a:lnTo>
                    <a:pt x="39283" y="26589"/>
                  </a:lnTo>
                  <a:lnTo>
                    <a:pt x="39359" y="26436"/>
                  </a:lnTo>
                  <a:lnTo>
                    <a:pt x="39449" y="26256"/>
                  </a:lnTo>
                  <a:lnTo>
                    <a:pt x="39513" y="26090"/>
                  </a:lnTo>
                  <a:lnTo>
                    <a:pt x="39590" y="25911"/>
                  </a:lnTo>
                  <a:lnTo>
                    <a:pt x="39641" y="25731"/>
                  </a:lnTo>
                  <a:lnTo>
                    <a:pt x="39692" y="25539"/>
                  </a:lnTo>
                  <a:lnTo>
                    <a:pt x="39731" y="25347"/>
                  </a:lnTo>
                  <a:lnTo>
                    <a:pt x="39769" y="25168"/>
                  </a:lnTo>
                  <a:lnTo>
                    <a:pt x="39782" y="24963"/>
                  </a:lnTo>
                  <a:lnTo>
                    <a:pt x="40115" y="24988"/>
                  </a:lnTo>
                  <a:lnTo>
                    <a:pt x="40435" y="25001"/>
                  </a:lnTo>
                  <a:lnTo>
                    <a:pt x="40807" y="24988"/>
                  </a:lnTo>
                  <a:lnTo>
                    <a:pt x="41165" y="24963"/>
                  </a:lnTo>
                  <a:lnTo>
                    <a:pt x="41524" y="24912"/>
                  </a:lnTo>
                  <a:lnTo>
                    <a:pt x="41870" y="24860"/>
                  </a:lnTo>
                  <a:lnTo>
                    <a:pt x="42216" y="24771"/>
                  </a:lnTo>
                  <a:lnTo>
                    <a:pt x="42549" y="24681"/>
                  </a:lnTo>
                  <a:lnTo>
                    <a:pt x="42882" y="24566"/>
                  </a:lnTo>
                  <a:lnTo>
                    <a:pt x="43215" y="24438"/>
                  </a:lnTo>
                  <a:lnTo>
                    <a:pt x="43522" y="24297"/>
                  </a:lnTo>
                  <a:lnTo>
                    <a:pt x="43829" y="24143"/>
                  </a:lnTo>
                  <a:lnTo>
                    <a:pt x="44124" y="23964"/>
                  </a:lnTo>
                  <a:lnTo>
                    <a:pt x="44419" y="23785"/>
                  </a:lnTo>
                  <a:lnTo>
                    <a:pt x="44700" y="23580"/>
                  </a:lnTo>
                  <a:lnTo>
                    <a:pt x="44969" y="23375"/>
                  </a:lnTo>
                  <a:lnTo>
                    <a:pt x="45225" y="23157"/>
                  </a:lnTo>
                  <a:lnTo>
                    <a:pt x="45469" y="22914"/>
                  </a:lnTo>
                  <a:lnTo>
                    <a:pt x="45712" y="22670"/>
                  </a:lnTo>
                  <a:lnTo>
                    <a:pt x="45930" y="22414"/>
                  </a:lnTo>
                  <a:lnTo>
                    <a:pt x="46148" y="22145"/>
                  </a:lnTo>
                  <a:lnTo>
                    <a:pt x="46340" y="21863"/>
                  </a:lnTo>
                  <a:lnTo>
                    <a:pt x="46532" y="21569"/>
                  </a:lnTo>
                  <a:lnTo>
                    <a:pt x="46698" y="21274"/>
                  </a:lnTo>
                  <a:lnTo>
                    <a:pt x="46852" y="20967"/>
                  </a:lnTo>
                  <a:lnTo>
                    <a:pt x="46993" y="20647"/>
                  </a:lnTo>
                  <a:lnTo>
                    <a:pt x="47121" y="20326"/>
                  </a:lnTo>
                  <a:lnTo>
                    <a:pt x="47236" y="19993"/>
                  </a:lnTo>
                  <a:lnTo>
                    <a:pt x="47326" y="19660"/>
                  </a:lnTo>
                  <a:lnTo>
                    <a:pt x="47416" y="19315"/>
                  </a:lnTo>
                  <a:lnTo>
                    <a:pt x="47480" y="18969"/>
                  </a:lnTo>
                  <a:lnTo>
                    <a:pt x="47518" y="18610"/>
                  </a:lnTo>
                  <a:lnTo>
                    <a:pt x="47544" y="18252"/>
                  </a:lnTo>
                  <a:lnTo>
                    <a:pt x="47556" y="17880"/>
                  </a:lnTo>
                  <a:lnTo>
                    <a:pt x="47556" y="17624"/>
                  </a:lnTo>
                  <a:lnTo>
                    <a:pt x="47544" y="17381"/>
                  </a:lnTo>
                  <a:lnTo>
                    <a:pt x="47518" y="17124"/>
                  </a:lnTo>
                  <a:lnTo>
                    <a:pt x="47480" y="16881"/>
                  </a:lnTo>
                  <a:lnTo>
                    <a:pt x="47441" y="16638"/>
                  </a:lnTo>
                  <a:lnTo>
                    <a:pt x="47403" y="16394"/>
                  </a:lnTo>
                  <a:lnTo>
                    <a:pt x="47339" y="16151"/>
                  </a:lnTo>
                  <a:lnTo>
                    <a:pt x="47288" y="15921"/>
                  </a:lnTo>
                  <a:lnTo>
                    <a:pt x="47211" y="15690"/>
                  </a:lnTo>
                  <a:lnTo>
                    <a:pt x="47134" y="15459"/>
                  </a:lnTo>
                  <a:lnTo>
                    <a:pt x="47044" y="15229"/>
                  </a:lnTo>
                  <a:lnTo>
                    <a:pt x="46955" y="15011"/>
                  </a:lnTo>
                  <a:lnTo>
                    <a:pt x="46852" y="14793"/>
                  </a:lnTo>
                  <a:lnTo>
                    <a:pt x="46750" y="14576"/>
                  </a:lnTo>
                  <a:lnTo>
                    <a:pt x="46634" y="14371"/>
                  </a:lnTo>
                  <a:lnTo>
                    <a:pt x="46506" y="14166"/>
                  </a:lnTo>
                  <a:lnTo>
                    <a:pt x="46378" y="13961"/>
                  </a:lnTo>
                  <a:lnTo>
                    <a:pt x="46250" y="13769"/>
                  </a:lnTo>
                  <a:lnTo>
                    <a:pt x="46109" y="13577"/>
                  </a:lnTo>
                  <a:lnTo>
                    <a:pt x="45956" y="13397"/>
                  </a:lnTo>
                  <a:lnTo>
                    <a:pt x="45802" y="13218"/>
                  </a:lnTo>
                  <a:lnTo>
                    <a:pt x="45648" y="13039"/>
                  </a:lnTo>
                  <a:lnTo>
                    <a:pt x="45482" y="12859"/>
                  </a:lnTo>
                  <a:lnTo>
                    <a:pt x="45315" y="12706"/>
                  </a:lnTo>
                  <a:lnTo>
                    <a:pt x="45136" y="12539"/>
                  </a:lnTo>
                  <a:lnTo>
                    <a:pt x="44956" y="12386"/>
                  </a:lnTo>
                  <a:lnTo>
                    <a:pt x="44777" y="12245"/>
                  </a:lnTo>
                  <a:lnTo>
                    <a:pt x="44585" y="12104"/>
                  </a:lnTo>
                  <a:lnTo>
                    <a:pt x="44393" y="11963"/>
                  </a:lnTo>
                  <a:lnTo>
                    <a:pt x="44188" y="11835"/>
                  </a:lnTo>
                  <a:lnTo>
                    <a:pt x="43983" y="11707"/>
                  </a:lnTo>
                  <a:lnTo>
                    <a:pt x="43778" y="11591"/>
                  </a:lnTo>
                  <a:lnTo>
                    <a:pt x="43829" y="11297"/>
                  </a:lnTo>
                  <a:lnTo>
                    <a:pt x="43881" y="10977"/>
                  </a:lnTo>
                  <a:lnTo>
                    <a:pt x="43906" y="10669"/>
                  </a:lnTo>
                  <a:lnTo>
                    <a:pt x="43919" y="10349"/>
                  </a:lnTo>
                  <a:lnTo>
                    <a:pt x="43906" y="10054"/>
                  </a:lnTo>
                  <a:lnTo>
                    <a:pt x="43893" y="9760"/>
                  </a:lnTo>
                  <a:lnTo>
                    <a:pt x="43855" y="9478"/>
                  </a:lnTo>
                  <a:lnTo>
                    <a:pt x="43804" y="9196"/>
                  </a:lnTo>
                  <a:lnTo>
                    <a:pt x="43740" y="8915"/>
                  </a:lnTo>
                  <a:lnTo>
                    <a:pt x="43663" y="8646"/>
                  </a:lnTo>
                  <a:lnTo>
                    <a:pt x="43573" y="8389"/>
                  </a:lnTo>
                  <a:lnTo>
                    <a:pt x="43471" y="8120"/>
                  </a:lnTo>
                  <a:lnTo>
                    <a:pt x="43356" y="7877"/>
                  </a:lnTo>
                  <a:lnTo>
                    <a:pt x="43227" y="7634"/>
                  </a:lnTo>
                  <a:lnTo>
                    <a:pt x="43099" y="7390"/>
                  </a:lnTo>
                  <a:lnTo>
                    <a:pt x="42946" y="7160"/>
                  </a:lnTo>
                  <a:lnTo>
                    <a:pt x="42792" y="6942"/>
                  </a:lnTo>
                  <a:lnTo>
                    <a:pt x="42613" y="6724"/>
                  </a:lnTo>
                  <a:lnTo>
                    <a:pt x="42433" y="6520"/>
                  </a:lnTo>
                  <a:lnTo>
                    <a:pt x="42254" y="6315"/>
                  </a:lnTo>
                  <a:lnTo>
                    <a:pt x="42049" y="6122"/>
                  </a:lnTo>
                  <a:lnTo>
                    <a:pt x="41844" y="5943"/>
                  </a:lnTo>
                  <a:lnTo>
                    <a:pt x="41626" y="5777"/>
                  </a:lnTo>
                  <a:lnTo>
                    <a:pt x="41409" y="5623"/>
                  </a:lnTo>
                  <a:lnTo>
                    <a:pt x="41178" y="5469"/>
                  </a:lnTo>
                  <a:lnTo>
                    <a:pt x="40935" y="5341"/>
                  </a:lnTo>
                  <a:lnTo>
                    <a:pt x="40691" y="5213"/>
                  </a:lnTo>
                  <a:lnTo>
                    <a:pt x="40435" y="5098"/>
                  </a:lnTo>
                  <a:lnTo>
                    <a:pt x="40179" y="4995"/>
                  </a:lnTo>
                  <a:lnTo>
                    <a:pt x="39923" y="4906"/>
                  </a:lnTo>
                  <a:lnTo>
                    <a:pt x="39641" y="4829"/>
                  </a:lnTo>
                  <a:lnTo>
                    <a:pt x="39372" y="4765"/>
                  </a:lnTo>
                  <a:lnTo>
                    <a:pt x="39090" y="4714"/>
                  </a:lnTo>
                  <a:lnTo>
                    <a:pt x="38809" y="4675"/>
                  </a:lnTo>
                  <a:lnTo>
                    <a:pt x="38514" y="4662"/>
                  </a:lnTo>
                  <a:lnTo>
                    <a:pt x="38220" y="4650"/>
                  </a:lnTo>
                  <a:lnTo>
                    <a:pt x="37899" y="4662"/>
                  </a:lnTo>
                  <a:lnTo>
                    <a:pt x="37566" y="4688"/>
                  </a:lnTo>
                  <a:lnTo>
                    <a:pt x="37246" y="4739"/>
                  </a:lnTo>
                  <a:lnTo>
                    <a:pt x="36939" y="4803"/>
                  </a:lnTo>
                  <a:lnTo>
                    <a:pt x="36811" y="4586"/>
                  </a:lnTo>
                  <a:lnTo>
                    <a:pt x="36670" y="4381"/>
                  </a:lnTo>
                  <a:lnTo>
                    <a:pt x="36516" y="4176"/>
                  </a:lnTo>
                  <a:lnTo>
                    <a:pt x="36375" y="3971"/>
                  </a:lnTo>
                  <a:lnTo>
                    <a:pt x="36209" y="3779"/>
                  </a:lnTo>
                  <a:lnTo>
                    <a:pt x="36042" y="3586"/>
                  </a:lnTo>
                  <a:lnTo>
                    <a:pt x="35876" y="3407"/>
                  </a:lnTo>
                  <a:lnTo>
                    <a:pt x="35696" y="3228"/>
                  </a:lnTo>
                  <a:lnTo>
                    <a:pt x="35517" y="3049"/>
                  </a:lnTo>
                  <a:lnTo>
                    <a:pt x="35338" y="2882"/>
                  </a:lnTo>
                  <a:lnTo>
                    <a:pt x="35146" y="2728"/>
                  </a:lnTo>
                  <a:lnTo>
                    <a:pt x="34941" y="2562"/>
                  </a:lnTo>
                  <a:lnTo>
                    <a:pt x="34749" y="2421"/>
                  </a:lnTo>
                  <a:lnTo>
                    <a:pt x="34544" y="2280"/>
                  </a:lnTo>
                  <a:lnTo>
                    <a:pt x="34326" y="2139"/>
                  </a:lnTo>
                  <a:lnTo>
                    <a:pt x="34108" y="2011"/>
                  </a:lnTo>
                  <a:lnTo>
                    <a:pt x="33891" y="1883"/>
                  </a:lnTo>
                  <a:lnTo>
                    <a:pt x="33673" y="1768"/>
                  </a:lnTo>
                  <a:lnTo>
                    <a:pt x="33442" y="1653"/>
                  </a:lnTo>
                  <a:lnTo>
                    <a:pt x="33212" y="1550"/>
                  </a:lnTo>
                  <a:lnTo>
                    <a:pt x="32968" y="1460"/>
                  </a:lnTo>
                  <a:lnTo>
                    <a:pt x="32725" y="1371"/>
                  </a:lnTo>
                  <a:lnTo>
                    <a:pt x="32482" y="1294"/>
                  </a:lnTo>
                  <a:lnTo>
                    <a:pt x="32238" y="1217"/>
                  </a:lnTo>
                  <a:lnTo>
                    <a:pt x="31995" y="1153"/>
                  </a:lnTo>
                  <a:lnTo>
                    <a:pt x="31739" y="1102"/>
                  </a:lnTo>
                  <a:lnTo>
                    <a:pt x="31483" y="1051"/>
                  </a:lnTo>
                  <a:lnTo>
                    <a:pt x="31214" y="1012"/>
                  </a:lnTo>
                  <a:lnTo>
                    <a:pt x="30958" y="986"/>
                  </a:lnTo>
                  <a:lnTo>
                    <a:pt x="30689" y="961"/>
                  </a:lnTo>
                  <a:lnTo>
                    <a:pt x="30432" y="948"/>
                  </a:lnTo>
                  <a:lnTo>
                    <a:pt x="29805" y="948"/>
                  </a:lnTo>
                  <a:lnTo>
                    <a:pt x="29459" y="974"/>
                  </a:lnTo>
                  <a:lnTo>
                    <a:pt x="29126" y="1012"/>
                  </a:lnTo>
                  <a:lnTo>
                    <a:pt x="28793" y="1063"/>
                  </a:lnTo>
                  <a:lnTo>
                    <a:pt x="28460" y="1127"/>
                  </a:lnTo>
                  <a:lnTo>
                    <a:pt x="28127" y="1204"/>
                  </a:lnTo>
                  <a:lnTo>
                    <a:pt x="27807" y="1307"/>
                  </a:lnTo>
                  <a:lnTo>
                    <a:pt x="27499" y="1409"/>
                  </a:lnTo>
                  <a:lnTo>
                    <a:pt x="27192" y="1524"/>
                  </a:lnTo>
                  <a:lnTo>
                    <a:pt x="26885" y="1653"/>
                  </a:lnTo>
                  <a:lnTo>
                    <a:pt x="26590" y="1793"/>
                  </a:lnTo>
                  <a:lnTo>
                    <a:pt x="26295" y="1947"/>
                  </a:lnTo>
                  <a:lnTo>
                    <a:pt x="26014" y="2114"/>
                  </a:lnTo>
                  <a:lnTo>
                    <a:pt x="25745" y="2293"/>
                  </a:lnTo>
                  <a:lnTo>
                    <a:pt x="25476" y="2485"/>
                  </a:lnTo>
                  <a:lnTo>
                    <a:pt x="25220" y="2677"/>
                  </a:lnTo>
                  <a:lnTo>
                    <a:pt x="24912" y="2383"/>
                  </a:lnTo>
                  <a:lnTo>
                    <a:pt x="24592" y="2088"/>
                  </a:lnTo>
                  <a:lnTo>
                    <a:pt x="24246" y="1819"/>
                  </a:lnTo>
                  <a:lnTo>
                    <a:pt x="23900" y="1563"/>
                  </a:lnTo>
                  <a:lnTo>
                    <a:pt x="23542" y="1319"/>
                  </a:lnTo>
                  <a:lnTo>
                    <a:pt x="23158" y="1102"/>
                  </a:lnTo>
                  <a:lnTo>
                    <a:pt x="22773" y="897"/>
                  </a:lnTo>
                  <a:lnTo>
                    <a:pt x="22376" y="718"/>
                  </a:lnTo>
                  <a:lnTo>
                    <a:pt x="21966" y="551"/>
                  </a:lnTo>
                  <a:lnTo>
                    <a:pt x="21557" y="410"/>
                  </a:lnTo>
                  <a:lnTo>
                    <a:pt x="21121" y="282"/>
                  </a:lnTo>
                  <a:lnTo>
                    <a:pt x="20686" y="180"/>
                  </a:lnTo>
                  <a:lnTo>
                    <a:pt x="20250" y="103"/>
                  </a:lnTo>
                  <a:lnTo>
                    <a:pt x="19802" y="39"/>
                  </a:lnTo>
                  <a:lnTo>
                    <a:pt x="19341" y="13"/>
                  </a:lnTo>
                  <a:lnTo>
                    <a:pt x="18880" y="0"/>
                  </a:lnTo>
                  <a:close/>
                </a:path>
              </a:pathLst>
            </a:custGeom>
            <a:solidFill>
              <a:srgbClr val="FFAD9D"/>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45" name="Google Shape;1245;p108"/>
            <p:cNvSpPr/>
            <p:nvPr/>
          </p:nvSpPr>
          <p:spPr>
            <a:xfrm>
              <a:off x="16582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46" name="Google Shape;1246;p108"/>
            <p:cNvSpPr/>
            <p:nvPr/>
          </p:nvSpPr>
          <p:spPr>
            <a:xfrm>
              <a:off x="17200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47" name="Google Shape;1247;p108"/>
            <p:cNvSpPr/>
            <p:nvPr/>
          </p:nvSpPr>
          <p:spPr>
            <a:xfrm>
              <a:off x="1783475" y="720000"/>
              <a:ext cx="31400" cy="332075"/>
            </a:xfrm>
            <a:custGeom>
              <a:rect b="b" l="l" r="r" t="t"/>
              <a:pathLst>
                <a:path extrusionOk="0" h="13283" w="1256">
                  <a:moveTo>
                    <a:pt x="0" y="1"/>
                  </a:moveTo>
                  <a:lnTo>
                    <a:pt x="0" y="13283"/>
                  </a:lnTo>
                  <a:lnTo>
                    <a:pt x="1255" y="13283"/>
                  </a:lnTo>
                  <a:lnTo>
                    <a:pt x="1255" y="1"/>
                  </a:lnTo>
                  <a:close/>
                </a:path>
              </a:pathLst>
            </a:custGeom>
            <a:solidFill>
              <a:srgbClr val="F9CDDF"/>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48" name="Google Shape;1248;p108"/>
            <p:cNvSpPr/>
            <p:nvPr/>
          </p:nvSpPr>
          <p:spPr>
            <a:xfrm>
              <a:off x="1570525" y="932625"/>
              <a:ext cx="332075" cy="31725"/>
            </a:xfrm>
            <a:custGeom>
              <a:rect b="b" l="l" r="r" t="t"/>
              <a:pathLst>
                <a:path extrusionOk="0" h="1269" w="13283">
                  <a:moveTo>
                    <a:pt x="1" y="0"/>
                  </a:moveTo>
                  <a:lnTo>
                    <a:pt x="1" y="1268"/>
                  </a:lnTo>
                  <a:lnTo>
                    <a:pt x="13283" y="1268"/>
                  </a:lnTo>
                  <a:lnTo>
                    <a:pt x="13283" y="0"/>
                  </a:lnTo>
                  <a:close/>
                </a:path>
              </a:pathLst>
            </a:custGeom>
            <a:solidFill>
              <a:srgbClr val="F9CDDF"/>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49" name="Google Shape;1249;p108"/>
            <p:cNvSpPr/>
            <p:nvPr/>
          </p:nvSpPr>
          <p:spPr>
            <a:xfrm>
              <a:off x="1570525" y="870825"/>
              <a:ext cx="332075" cy="31400"/>
            </a:xfrm>
            <a:custGeom>
              <a:rect b="b" l="l" r="r" t="t"/>
              <a:pathLst>
                <a:path extrusionOk="0" h="1256" w="13283">
                  <a:moveTo>
                    <a:pt x="1" y="0"/>
                  </a:moveTo>
                  <a:lnTo>
                    <a:pt x="1" y="1256"/>
                  </a:lnTo>
                  <a:lnTo>
                    <a:pt x="13283" y="1256"/>
                  </a:lnTo>
                  <a:lnTo>
                    <a:pt x="13283" y="0"/>
                  </a:lnTo>
                  <a:close/>
                </a:path>
              </a:pathLst>
            </a:custGeom>
            <a:solidFill>
              <a:srgbClr val="F9CDDF"/>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0" name="Google Shape;1250;p108"/>
            <p:cNvSpPr/>
            <p:nvPr/>
          </p:nvSpPr>
          <p:spPr>
            <a:xfrm>
              <a:off x="1570525" y="807750"/>
              <a:ext cx="332075" cy="31400"/>
            </a:xfrm>
            <a:custGeom>
              <a:rect b="b" l="l" r="r" t="t"/>
              <a:pathLst>
                <a:path extrusionOk="0" h="1256" w="13283">
                  <a:moveTo>
                    <a:pt x="1" y="0"/>
                  </a:moveTo>
                  <a:lnTo>
                    <a:pt x="1" y="1255"/>
                  </a:lnTo>
                  <a:lnTo>
                    <a:pt x="13283" y="1255"/>
                  </a:lnTo>
                  <a:lnTo>
                    <a:pt x="13283" y="0"/>
                  </a:lnTo>
                  <a:close/>
                </a:path>
              </a:pathLst>
            </a:custGeom>
            <a:solidFill>
              <a:srgbClr val="F9CDDF"/>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1" name="Google Shape;1251;p108"/>
            <p:cNvSpPr/>
            <p:nvPr/>
          </p:nvSpPr>
          <p:spPr>
            <a:xfrm>
              <a:off x="1617275" y="767400"/>
              <a:ext cx="237300" cy="237300"/>
            </a:xfrm>
            <a:custGeom>
              <a:rect b="b" l="l" r="r" t="t"/>
              <a:pathLst>
                <a:path extrusionOk="0" h="9492" w="9492">
                  <a:moveTo>
                    <a:pt x="1" y="0"/>
                  </a:moveTo>
                  <a:lnTo>
                    <a:pt x="1" y="9491"/>
                  </a:lnTo>
                  <a:lnTo>
                    <a:pt x="9491" y="9491"/>
                  </a:lnTo>
                  <a:lnTo>
                    <a:pt x="9491" y="0"/>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2" name="Google Shape;1252;p108"/>
            <p:cNvSpPr/>
            <p:nvPr/>
          </p:nvSpPr>
          <p:spPr>
            <a:xfrm>
              <a:off x="1617275" y="767400"/>
              <a:ext cx="118500" cy="237300"/>
            </a:xfrm>
            <a:custGeom>
              <a:rect b="b" l="l" r="r" t="t"/>
              <a:pathLst>
                <a:path extrusionOk="0" h="9492" w="4740">
                  <a:moveTo>
                    <a:pt x="1" y="0"/>
                  </a:moveTo>
                  <a:lnTo>
                    <a:pt x="1" y="9491"/>
                  </a:lnTo>
                  <a:lnTo>
                    <a:pt x="4740" y="4739"/>
                  </a:lnTo>
                  <a:lnTo>
                    <a:pt x="1" y="0"/>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3" name="Google Shape;1253;p108"/>
            <p:cNvSpPr/>
            <p:nvPr/>
          </p:nvSpPr>
          <p:spPr>
            <a:xfrm>
              <a:off x="1735750" y="767400"/>
              <a:ext cx="118825" cy="237300"/>
            </a:xfrm>
            <a:custGeom>
              <a:rect b="b" l="l" r="r" t="t"/>
              <a:pathLst>
                <a:path extrusionOk="0" h="9492" w="4753">
                  <a:moveTo>
                    <a:pt x="4752" y="0"/>
                  </a:moveTo>
                  <a:lnTo>
                    <a:pt x="1" y="4739"/>
                  </a:lnTo>
                  <a:lnTo>
                    <a:pt x="4752" y="9491"/>
                  </a:lnTo>
                  <a:lnTo>
                    <a:pt x="4752" y="0"/>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4" name="Google Shape;1254;p108"/>
            <p:cNvSpPr/>
            <p:nvPr/>
          </p:nvSpPr>
          <p:spPr>
            <a:xfrm>
              <a:off x="1656675" y="806775"/>
              <a:ext cx="158200" cy="158200"/>
            </a:xfrm>
            <a:custGeom>
              <a:rect b="b" l="l" r="r" t="t"/>
              <a:pathLst>
                <a:path extrusionOk="0" h="6328" w="6328">
                  <a:moveTo>
                    <a:pt x="0" y="1"/>
                  </a:moveTo>
                  <a:lnTo>
                    <a:pt x="0" y="6328"/>
                  </a:lnTo>
                  <a:lnTo>
                    <a:pt x="6327" y="6328"/>
                  </a:lnTo>
                  <a:lnTo>
                    <a:pt x="6327"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5" name="Google Shape;1255;p108"/>
            <p:cNvSpPr/>
            <p:nvPr/>
          </p:nvSpPr>
          <p:spPr>
            <a:xfrm>
              <a:off x="2035450" y="552225"/>
              <a:ext cx="89050" cy="345200"/>
            </a:xfrm>
            <a:custGeom>
              <a:rect b="b" l="l" r="r" t="t"/>
              <a:pathLst>
                <a:path extrusionOk="0" h="13808" w="3562">
                  <a:moveTo>
                    <a:pt x="3075" y="1"/>
                  </a:moveTo>
                  <a:lnTo>
                    <a:pt x="2972" y="13"/>
                  </a:lnTo>
                  <a:lnTo>
                    <a:pt x="2883" y="39"/>
                  </a:lnTo>
                  <a:lnTo>
                    <a:pt x="2806" y="77"/>
                  </a:lnTo>
                  <a:lnTo>
                    <a:pt x="2729" y="141"/>
                  </a:lnTo>
                  <a:lnTo>
                    <a:pt x="2678" y="218"/>
                  </a:lnTo>
                  <a:lnTo>
                    <a:pt x="2626" y="295"/>
                  </a:lnTo>
                  <a:lnTo>
                    <a:pt x="2601" y="385"/>
                  </a:lnTo>
                  <a:lnTo>
                    <a:pt x="2588" y="487"/>
                  </a:lnTo>
                  <a:lnTo>
                    <a:pt x="2588" y="10016"/>
                  </a:lnTo>
                  <a:lnTo>
                    <a:pt x="103" y="13013"/>
                  </a:lnTo>
                  <a:lnTo>
                    <a:pt x="52" y="13090"/>
                  </a:lnTo>
                  <a:lnTo>
                    <a:pt x="14" y="13180"/>
                  </a:lnTo>
                  <a:lnTo>
                    <a:pt x="1" y="13270"/>
                  </a:lnTo>
                  <a:lnTo>
                    <a:pt x="1" y="13359"/>
                  </a:lnTo>
                  <a:lnTo>
                    <a:pt x="14" y="13449"/>
                  </a:lnTo>
                  <a:lnTo>
                    <a:pt x="52" y="13538"/>
                  </a:lnTo>
                  <a:lnTo>
                    <a:pt x="103" y="13615"/>
                  </a:lnTo>
                  <a:lnTo>
                    <a:pt x="167" y="13692"/>
                  </a:lnTo>
                  <a:lnTo>
                    <a:pt x="244" y="13743"/>
                  </a:lnTo>
                  <a:lnTo>
                    <a:pt x="321" y="13782"/>
                  </a:lnTo>
                  <a:lnTo>
                    <a:pt x="398" y="13795"/>
                  </a:lnTo>
                  <a:lnTo>
                    <a:pt x="475" y="13807"/>
                  </a:lnTo>
                  <a:lnTo>
                    <a:pt x="577" y="13795"/>
                  </a:lnTo>
                  <a:lnTo>
                    <a:pt x="680" y="13756"/>
                  </a:lnTo>
                  <a:lnTo>
                    <a:pt x="769" y="13705"/>
                  </a:lnTo>
                  <a:lnTo>
                    <a:pt x="846" y="13628"/>
                  </a:lnTo>
                  <a:lnTo>
                    <a:pt x="3446" y="10490"/>
                  </a:lnTo>
                  <a:lnTo>
                    <a:pt x="3497" y="10426"/>
                  </a:lnTo>
                  <a:lnTo>
                    <a:pt x="3536" y="10349"/>
                  </a:lnTo>
                  <a:lnTo>
                    <a:pt x="3549" y="10272"/>
                  </a:lnTo>
                  <a:lnTo>
                    <a:pt x="3561" y="10183"/>
                  </a:lnTo>
                  <a:lnTo>
                    <a:pt x="3561" y="487"/>
                  </a:lnTo>
                  <a:lnTo>
                    <a:pt x="3549" y="385"/>
                  </a:lnTo>
                  <a:lnTo>
                    <a:pt x="3523" y="295"/>
                  </a:lnTo>
                  <a:lnTo>
                    <a:pt x="3472" y="218"/>
                  </a:lnTo>
                  <a:lnTo>
                    <a:pt x="3421" y="141"/>
                  </a:lnTo>
                  <a:lnTo>
                    <a:pt x="3344" y="77"/>
                  </a:lnTo>
                  <a:lnTo>
                    <a:pt x="3267" y="39"/>
                  </a:lnTo>
                  <a:lnTo>
                    <a:pt x="3177" y="13"/>
                  </a:lnTo>
                  <a:lnTo>
                    <a:pt x="3075" y="1"/>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6" name="Google Shape;1256;p108"/>
            <p:cNvSpPr/>
            <p:nvPr/>
          </p:nvSpPr>
          <p:spPr>
            <a:xfrm>
              <a:off x="2215400" y="721925"/>
              <a:ext cx="80075" cy="173250"/>
            </a:xfrm>
            <a:custGeom>
              <a:rect b="b" l="l" r="r" t="t"/>
              <a:pathLst>
                <a:path extrusionOk="0" h="6930" w="3203">
                  <a:moveTo>
                    <a:pt x="2716" y="1"/>
                  </a:moveTo>
                  <a:lnTo>
                    <a:pt x="2614" y="14"/>
                  </a:lnTo>
                  <a:lnTo>
                    <a:pt x="2524" y="39"/>
                  </a:lnTo>
                  <a:lnTo>
                    <a:pt x="2447" y="90"/>
                  </a:lnTo>
                  <a:lnTo>
                    <a:pt x="2370" y="154"/>
                  </a:lnTo>
                  <a:lnTo>
                    <a:pt x="2306" y="218"/>
                  </a:lnTo>
                  <a:lnTo>
                    <a:pt x="2268" y="308"/>
                  </a:lnTo>
                  <a:lnTo>
                    <a:pt x="2242" y="398"/>
                  </a:lnTo>
                  <a:lnTo>
                    <a:pt x="2229" y="487"/>
                  </a:lnTo>
                  <a:lnTo>
                    <a:pt x="2229" y="5956"/>
                  </a:lnTo>
                  <a:lnTo>
                    <a:pt x="488" y="5956"/>
                  </a:lnTo>
                  <a:lnTo>
                    <a:pt x="398" y="5969"/>
                  </a:lnTo>
                  <a:lnTo>
                    <a:pt x="295" y="5995"/>
                  </a:lnTo>
                  <a:lnTo>
                    <a:pt x="219" y="6033"/>
                  </a:lnTo>
                  <a:lnTo>
                    <a:pt x="142" y="6097"/>
                  </a:lnTo>
                  <a:lnTo>
                    <a:pt x="91" y="6174"/>
                  </a:lnTo>
                  <a:lnTo>
                    <a:pt x="39" y="6251"/>
                  </a:lnTo>
                  <a:lnTo>
                    <a:pt x="14" y="6341"/>
                  </a:lnTo>
                  <a:lnTo>
                    <a:pt x="1" y="6443"/>
                  </a:lnTo>
                  <a:lnTo>
                    <a:pt x="14" y="6533"/>
                  </a:lnTo>
                  <a:lnTo>
                    <a:pt x="39" y="6635"/>
                  </a:lnTo>
                  <a:lnTo>
                    <a:pt x="91" y="6712"/>
                  </a:lnTo>
                  <a:lnTo>
                    <a:pt x="142" y="6789"/>
                  </a:lnTo>
                  <a:lnTo>
                    <a:pt x="219" y="6840"/>
                  </a:lnTo>
                  <a:lnTo>
                    <a:pt x="295" y="6891"/>
                  </a:lnTo>
                  <a:lnTo>
                    <a:pt x="398" y="6917"/>
                  </a:lnTo>
                  <a:lnTo>
                    <a:pt x="488" y="6930"/>
                  </a:lnTo>
                  <a:lnTo>
                    <a:pt x="2716" y="6930"/>
                  </a:lnTo>
                  <a:lnTo>
                    <a:pt x="2806" y="6917"/>
                  </a:lnTo>
                  <a:lnTo>
                    <a:pt x="2908" y="6891"/>
                  </a:lnTo>
                  <a:lnTo>
                    <a:pt x="2985" y="6840"/>
                  </a:lnTo>
                  <a:lnTo>
                    <a:pt x="3062" y="6789"/>
                  </a:lnTo>
                  <a:lnTo>
                    <a:pt x="3113" y="6712"/>
                  </a:lnTo>
                  <a:lnTo>
                    <a:pt x="3164" y="6635"/>
                  </a:lnTo>
                  <a:lnTo>
                    <a:pt x="3190" y="6533"/>
                  </a:lnTo>
                  <a:lnTo>
                    <a:pt x="3203" y="6443"/>
                  </a:lnTo>
                  <a:lnTo>
                    <a:pt x="3203" y="487"/>
                  </a:lnTo>
                  <a:lnTo>
                    <a:pt x="3190" y="398"/>
                  </a:lnTo>
                  <a:lnTo>
                    <a:pt x="3164" y="308"/>
                  </a:lnTo>
                  <a:lnTo>
                    <a:pt x="3113" y="218"/>
                  </a:lnTo>
                  <a:lnTo>
                    <a:pt x="3062" y="154"/>
                  </a:lnTo>
                  <a:lnTo>
                    <a:pt x="2985" y="90"/>
                  </a:lnTo>
                  <a:lnTo>
                    <a:pt x="2908" y="39"/>
                  </a:lnTo>
                  <a:lnTo>
                    <a:pt x="2806" y="14"/>
                  </a:lnTo>
                  <a:lnTo>
                    <a:pt x="2716" y="1"/>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7" name="Google Shape;1257;p108"/>
            <p:cNvSpPr/>
            <p:nvPr/>
          </p:nvSpPr>
          <p:spPr>
            <a:xfrm>
              <a:off x="2016250" y="986725"/>
              <a:ext cx="127150" cy="171025"/>
            </a:xfrm>
            <a:custGeom>
              <a:rect b="b" l="l" r="r" t="t"/>
              <a:pathLst>
                <a:path extrusionOk="0" h="6841" w="5086">
                  <a:moveTo>
                    <a:pt x="4611" y="1"/>
                  </a:moveTo>
                  <a:lnTo>
                    <a:pt x="4522" y="14"/>
                  </a:lnTo>
                  <a:lnTo>
                    <a:pt x="4432" y="39"/>
                  </a:lnTo>
                  <a:lnTo>
                    <a:pt x="4342" y="78"/>
                  </a:lnTo>
                  <a:lnTo>
                    <a:pt x="4278" y="129"/>
                  </a:lnTo>
                  <a:lnTo>
                    <a:pt x="4214" y="206"/>
                  </a:lnTo>
                  <a:lnTo>
                    <a:pt x="90" y="6085"/>
                  </a:lnTo>
                  <a:lnTo>
                    <a:pt x="39" y="6161"/>
                  </a:lnTo>
                  <a:lnTo>
                    <a:pt x="13" y="6251"/>
                  </a:lnTo>
                  <a:lnTo>
                    <a:pt x="0" y="6354"/>
                  </a:lnTo>
                  <a:lnTo>
                    <a:pt x="0" y="6443"/>
                  </a:lnTo>
                  <a:lnTo>
                    <a:pt x="26" y="6533"/>
                  </a:lnTo>
                  <a:lnTo>
                    <a:pt x="77" y="6610"/>
                  </a:lnTo>
                  <a:lnTo>
                    <a:pt x="128" y="6687"/>
                  </a:lnTo>
                  <a:lnTo>
                    <a:pt x="205" y="6751"/>
                  </a:lnTo>
                  <a:lnTo>
                    <a:pt x="269" y="6789"/>
                  </a:lnTo>
                  <a:lnTo>
                    <a:pt x="333" y="6827"/>
                  </a:lnTo>
                  <a:lnTo>
                    <a:pt x="410" y="6840"/>
                  </a:lnTo>
                  <a:lnTo>
                    <a:pt x="487" y="6840"/>
                  </a:lnTo>
                  <a:lnTo>
                    <a:pt x="590" y="6827"/>
                  </a:lnTo>
                  <a:lnTo>
                    <a:pt x="705" y="6789"/>
                  </a:lnTo>
                  <a:lnTo>
                    <a:pt x="795" y="6725"/>
                  </a:lnTo>
                  <a:lnTo>
                    <a:pt x="884" y="6635"/>
                  </a:lnTo>
                  <a:lnTo>
                    <a:pt x="5008" y="769"/>
                  </a:lnTo>
                  <a:lnTo>
                    <a:pt x="5047" y="680"/>
                  </a:lnTo>
                  <a:lnTo>
                    <a:pt x="5085" y="590"/>
                  </a:lnTo>
                  <a:lnTo>
                    <a:pt x="5085" y="500"/>
                  </a:lnTo>
                  <a:lnTo>
                    <a:pt x="5085" y="411"/>
                  </a:lnTo>
                  <a:lnTo>
                    <a:pt x="5060" y="321"/>
                  </a:lnTo>
                  <a:lnTo>
                    <a:pt x="5021" y="231"/>
                  </a:lnTo>
                  <a:lnTo>
                    <a:pt x="4957" y="155"/>
                  </a:lnTo>
                  <a:lnTo>
                    <a:pt x="4880" y="91"/>
                  </a:lnTo>
                  <a:lnTo>
                    <a:pt x="4803" y="39"/>
                  </a:lnTo>
                  <a:lnTo>
                    <a:pt x="4714" y="14"/>
                  </a:lnTo>
                  <a:lnTo>
                    <a:pt x="4611" y="1"/>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8" name="Google Shape;1258;p108"/>
            <p:cNvSpPr/>
            <p:nvPr/>
          </p:nvSpPr>
          <p:spPr>
            <a:xfrm>
              <a:off x="1636825" y="432475"/>
              <a:ext cx="325325" cy="175500"/>
            </a:xfrm>
            <a:custGeom>
              <a:rect b="b" l="l" r="r" t="t"/>
              <a:pathLst>
                <a:path extrusionOk="0" h="7020" w="13013">
                  <a:moveTo>
                    <a:pt x="487" y="0"/>
                  </a:moveTo>
                  <a:lnTo>
                    <a:pt x="397" y="13"/>
                  </a:lnTo>
                  <a:lnTo>
                    <a:pt x="308" y="39"/>
                  </a:lnTo>
                  <a:lnTo>
                    <a:pt x="218" y="77"/>
                  </a:lnTo>
                  <a:lnTo>
                    <a:pt x="154" y="141"/>
                  </a:lnTo>
                  <a:lnTo>
                    <a:pt x="90" y="218"/>
                  </a:lnTo>
                  <a:lnTo>
                    <a:pt x="39" y="295"/>
                  </a:lnTo>
                  <a:lnTo>
                    <a:pt x="13" y="385"/>
                  </a:lnTo>
                  <a:lnTo>
                    <a:pt x="0" y="487"/>
                  </a:lnTo>
                  <a:lnTo>
                    <a:pt x="0" y="6545"/>
                  </a:lnTo>
                  <a:lnTo>
                    <a:pt x="13" y="6635"/>
                  </a:lnTo>
                  <a:lnTo>
                    <a:pt x="39" y="6725"/>
                  </a:lnTo>
                  <a:lnTo>
                    <a:pt x="90" y="6814"/>
                  </a:lnTo>
                  <a:lnTo>
                    <a:pt x="154" y="6878"/>
                  </a:lnTo>
                  <a:lnTo>
                    <a:pt x="218" y="6942"/>
                  </a:lnTo>
                  <a:lnTo>
                    <a:pt x="308" y="6981"/>
                  </a:lnTo>
                  <a:lnTo>
                    <a:pt x="397" y="7019"/>
                  </a:lnTo>
                  <a:lnTo>
                    <a:pt x="12629" y="7019"/>
                  </a:lnTo>
                  <a:lnTo>
                    <a:pt x="12718" y="6981"/>
                  </a:lnTo>
                  <a:lnTo>
                    <a:pt x="12808" y="6942"/>
                  </a:lnTo>
                  <a:lnTo>
                    <a:pt x="12872" y="6878"/>
                  </a:lnTo>
                  <a:lnTo>
                    <a:pt x="12936" y="6814"/>
                  </a:lnTo>
                  <a:lnTo>
                    <a:pt x="12974" y="6725"/>
                  </a:lnTo>
                  <a:lnTo>
                    <a:pt x="13013" y="6635"/>
                  </a:lnTo>
                  <a:lnTo>
                    <a:pt x="13013" y="6545"/>
                  </a:lnTo>
                  <a:lnTo>
                    <a:pt x="13013" y="6443"/>
                  </a:lnTo>
                  <a:lnTo>
                    <a:pt x="12974" y="6353"/>
                  </a:lnTo>
                  <a:lnTo>
                    <a:pt x="12936" y="6263"/>
                  </a:lnTo>
                  <a:lnTo>
                    <a:pt x="12872" y="6199"/>
                  </a:lnTo>
                  <a:lnTo>
                    <a:pt x="12808" y="6135"/>
                  </a:lnTo>
                  <a:lnTo>
                    <a:pt x="12718" y="6097"/>
                  </a:lnTo>
                  <a:lnTo>
                    <a:pt x="12629" y="6059"/>
                  </a:lnTo>
                  <a:lnTo>
                    <a:pt x="974" y="6059"/>
                  </a:lnTo>
                  <a:lnTo>
                    <a:pt x="974" y="487"/>
                  </a:lnTo>
                  <a:lnTo>
                    <a:pt x="974" y="385"/>
                  </a:lnTo>
                  <a:lnTo>
                    <a:pt x="935" y="295"/>
                  </a:lnTo>
                  <a:lnTo>
                    <a:pt x="897" y="218"/>
                  </a:lnTo>
                  <a:lnTo>
                    <a:pt x="833" y="141"/>
                  </a:lnTo>
                  <a:lnTo>
                    <a:pt x="769" y="77"/>
                  </a:lnTo>
                  <a:lnTo>
                    <a:pt x="679" y="39"/>
                  </a:lnTo>
                  <a:lnTo>
                    <a:pt x="589" y="13"/>
                  </a:lnTo>
                  <a:lnTo>
                    <a:pt x="487" y="0"/>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59" name="Google Shape;1259;p108"/>
            <p:cNvSpPr/>
            <p:nvPr/>
          </p:nvSpPr>
          <p:spPr>
            <a:xfrm>
              <a:off x="1382575" y="555100"/>
              <a:ext cx="204950" cy="139650"/>
            </a:xfrm>
            <a:custGeom>
              <a:rect b="b" l="l" r="r" t="t"/>
              <a:pathLst>
                <a:path extrusionOk="0" h="5586" w="8198">
                  <a:moveTo>
                    <a:pt x="449" y="1"/>
                  </a:moveTo>
                  <a:lnTo>
                    <a:pt x="359" y="14"/>
                  </a:lnTo>
                  <a:lnTo>
                    <a:pt x="270" y="52"/>
                  </a:lnTo>
                  <a:lnTo>
                    <a:pt x="180" y="103"/>
                  </a:lnTo>
                  <a:lnTo>
                    <a:pt x="116" y="180"/>
                  </a:lnTo>
                  <a:lnTo>
                    <a:pt x="52" y="257"/>
                  </a:lnTo>
                  <a:lnTo>
                    <a:pt x="13" y="334"/>
                  </a:lnTo>
                  <a:lnTo>
                    <a:pt x="1" y="436"/>
                  </a:lnTo>
                  <a:lnTo>
                    <a:pt x="1" y="526"/>
                  </a:lnTo>
                  <a:lnTo>
                    <a:pt x="13" y="616"/>
                  </a:lnTo>
                  <a:lnTo>
                    <a:pt x="52" y="705"/>
                  </a:lnTo>
                  <a:lnTo>
                    <a:pt x="103" y="795"/>
                  </a:lnTo>
                  <a:lnTo>
                    <a:pt x="3753" y="5406"/>
                  </a:lnTo>
                  <a:lnTo>
                    <a:pt x="3830" y="5483"/>
                  </a:lnTo>
                  <a:lnTo>
                    <a:pt x="3920" y="5534"/>
                  </a:lnTo>
                  <a:lnTo>
                    <a:pt x="4022" y="5572"/>
                  </a:lnTo>
                  <a:lnTo>
                    <a:pt x="4138" y="5585"/>
                  </a:lnTo>
                  <a:lnTo>
                    <a:pt x="7724" y="5585"/>
                  </a:lnTo>
                  <a:lnTo>
                    <a:pt x="7813" y="5572"/>
                  </a:lnTo>
                  <a:lnTo>
                    <a:pt x="7903" y="5547"/>
                  </a:lnTo>
                  <a:lnTo>
                    <a:pt x="7993" y="5508"/>
                  </a:lnTo>
                  <a:lnTo>
                    <a:pt x="8057" y="5444"/>
                  </a:lnTo>
                  <a:lnTo>
                    <a:pt x="8121" y="5367"/>
                  </a:lnTo>
                  <a:lnTo>
                    <a:pt x="8159" y="5290"/>
                  </a:lnTo>
                  <a:lnTo>
                    <a:pt x="8198" y="5201"/>
                  </a:lnTo>
                  <a:lnTo>
                    <a:pt x="8198" y="5098"/>
                  </a:lnTo>
                  <a:lnTo>
                    <a:pt x="8198" y="4996"/>
                  </a:lnTo>
                  <a:lnTo>
                    <a:pt x="8159" y="4906"/>
                  </a:lnTo>
                  <a:lnTo>
                    <a:pt x="8121" y="4829"/>
                  </a:lnTo>
                  <a:lnTo>
                    <a:pt x="8057" y="4753"/>
                  </a:lnTo>
                  <a:lnTo>
                    <a:pt x="7993" y="4701"/>
                  </a:lnTo>
                  <a:lnTo>
                    <a:pt x="7903" y="4650"/>
                  </a:lnTo>
                  <a:lnTo>
                    <a:pt x="7813" y="4624"/>
                  </a:lnTo>
                  <a:lnTo>
                    <a:pt x="7724" y="4612"/>
                  </a:lnTo>
                  <a:lnTo>
                    <a:pt x="4368" y="4612"/>
                  </a:lnTo>
                  <a:lnTo>
                    <a:pt x="859" y="180"/>
                  </a:lnTo>
                  <a:lnTo>
                    <a:pt x="795" y="116"/>
                  </a:lnTo>
                  <a:lnTo>
                    <a:pt x="718" y="65"/>
                  </a:lnTo>
                  <a:lnTo>
                    <a:pt x="628" y="26"/>
                  </a:lnTo>
                  <a:lnTo>
                    <a:pt x="539" y="1"/>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0" name="Google Shape;1260;p108"/>
            <p:cNvSpPr/>
            <p:nvPr/>
          </p:nvSpPr>
          <p:spPr>
            <a:xfrm>
              <a:off x="1286200" y="717775"/>
              <a:ext cx="120425" cy="148600"/>
            </a:xfrm>
            <a:custGeom>
              <a:rect b="b" l="l" r="r" t="t"/>
              <a:pathLst>
                <a:path extrusionOk="0" h="5944" w="4817">
                  <a:moveTo>
                    <a:pt x="449" y="0"/>
                  </a:moveTo>
                  <a:lnTo>
                    <a:pt x="359" y="26"/>
                  </a:lnTo>
                  <a:lnTo>
                    <a:pt x="269" y="51"/>
                  </a:lnTo>
                  <a:lnTo>
                    <a:pt x="180" y="103"/>
                  </a:lnTo>
                  <a:lnTo>
                    <a:pt x="116" y="180"/>
                  </a:lnTo>
                  <a:lnTo>
                    <a:pt x="65" y="256"/>
                  </a:lnTo>
                  <a:lnTo>
                    <a:pt x="26" y="333"/>
                  </a:lnTo>
                  <a:lnTo>
                    <a:pt x="1" y="423"/>
                  </a:lnTo>
                  <a:lnTo>
                    <a:pt x="1" y="525"/>
                  </a:lnTo>
                  <a:lnTo>
                    <a:pt x="13" y="615"/>
                  </a:lnTo>
                  <a:lnTo>
                    <a:pt x="52" y="705"/>
                  </a:lnTo>
                  <a:lnTo>
                    <a:pt x="103" y="782"/>
                  </a:lnTo>
                  <a:lnTo>
                    <a:pt x="3958" y="5764"/>
                  </a:lnTo>
                  <a:lnTo>
                    <a:pt x="4035" y="5841"/>
                  </a:lnTo>
                  <a:lnTo>
                    <a:pt x="4125" y="5905"/>
                  </a:lnTo>
                  <a:lnTo>
                    <a:pt x="4227" y="5930"/>
                  </a:lnTo>
                  <a:lnTo>
                    <a:pt x="4342" y="5943"/>
                  </a:lnTo>
                  <a:lnTo>
                    <a:pt x="4419" y="5943"/>
                  </a:lnTo>
                  <a:lnTo>
                    <a:pt x="4496" y="5917"/>
                  </a:lnTo>
                  <a:lnTo>
                    <a:pt x="4560" y="5892"/>
                  </a:lnTo>
                  <a:lnTo>
                    <a:pt x="4637" y="5841"/>
                  </a:lnTo>
                  <a:lnTo>
                    <a:pt x="4701" y="5777"/>
                  </a:lnTo>
                  <a:lnTo>
                    <a:pt x="4765" y="5700"/>
                  </a:lnTo>
                  <a:lnTo>
                    <a:pt x="4803" y="5610"/>
                  </a:lnTo>
                  <a:lnTo>
                    <a:pt x="4816" y="5520"/>
                  </a:lnTo>
                  <a:lnTo>
                    <a:pt x="4816" y="5431"/>
                  </a:lnTo>
                  <a:lnTo>
                    <a:pt x="4803" y="5341"/>
                  </a:lnTo>
                  <a:lnTo>
                    <a:pt x="4778" y="5251"/>
                  </a:lnTo>
                  <a:lnTo>
                    <a:pt x="4727" y="5162"/>
                  </a:lnTo>
                  <a:lnTo>
                    <a:pt x="871" y="192"/>
                  </a:lnTo>
                  <a:lnTo>
                    <a:pt x="795" y="116"/>
                  </a:lnTo>
                  <a:lnTo>
                    <a:pt x="718" y="64"/>
                  </a:lnTo>
                  <a:lnTo>
                    <a:pt x="628" y="26"/>
                  </a:lnTo>
                  <a:lnTo>
                    <a:pt x="538" y="13"/>
                  </a:lnTo>
                  <a:lnTo>
                    <a:pt x="449" y="0"/>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1" name="Google Shape;1261;p108"/>
            <p:cNvSpPr/>
            <p:nvPr/>
          </p:nvSpPr>
          <p:spPr>
            <a:xfrm>
              <a:off x="1684200" y="1149400"/>
              <a:ext cx="111125" cy="186375"/>
            </a:xfrm>
            <a:custGeom>
              <a:rect b="b" l="l" r="r" t="t"/>
              <a:pathLst>
                <a:path extrusionOk="0" h="7455" w="4445">
                  <a:moveTo>
                    <a:pt x="436" y="0"/>
                  </a:moveTo>
                  <a:lnTo>
                    <a:pt x="346" y="13"/>
                  </a:lnTo>
                  <a:lnTo>
                    <a:pt x="257" y="52"/>
                  </a:lnTo>
                  <a:lnTo>
                    <a:pt x="167" y="116"/>
                  </a:lnTo>
                  <a:lnTo>
                    <a:pt x="103" y="180"/>
                  </a:lnTo>
                  <a:lnTo>
                    <a:pt x="52" y="256"/>
                  </a:lnTo>
                  <a:lnTo>
                    <a:pt x="13" y="346"/>
                  </a:lnTo>
                  <a:lnTo>
                    <a:pt x="1" y="436"/>
                  </a:lnTo>
                  <a:lnTo>
                    <a:pt x="1" y="525"/>
                  </a:lnTo>
                  <a:lnTo>
                    <a:pt x="13" y="628"/>
                  </a:lnTo>
                  <a:lnTo>
                    <a:pt x="52" y="718"/>
                  </a:lnTo>
                  <a:lnTo>
                    <a:pt x="3536" y="7198"/>
                  </a:lnTo>
                  <a:lnTo>
                    <a:pt x="3574" y="7250"/>
                  </a:lnTo>
                  <a:lnTo>
                    <a:pt x="3612" y="7301"/>
                  </a:lnTo>
                  <a:lnTo>
                    <a:pt x="3664" y="7352"/>
                  </a:lnTo>
                  <a:lnTo>
                    <a:pt x="3715" y="7390"/>
                  </a:lnTo>
                  <a:lnTo>
                    <a:pt x="3779" y="7416"/>
                  </a:lnTo>
                  <a:lnTo>
                    <a:pt x="3830" y="7442"/>
                  </a:lnTo>
                  <a:lnTo>
                    <a:pt x="3894" y="7454"/>
                  </a:lnTo>
                  <a:lnTo>
                    <a:pt x="3958" y="7454"/>
                  </a:lnTo>
                  <a:lnTo>
                    <a:pt x="4086" y="7442"/>
                  </a:lnTo>
                  <a:lnTo>
                    <a:pt x="4189" y="7390"/>
                  </a:lnTo>
                  <a:lnTo>
                    <a:pt x="4278" y="7339"/>
                  </a:lnTo>
                  <a:lnTo>
                    <a:pt x="4343" y="7275"/>
                  </a:lnTo>
                  <a:lnTo>
                    <a:pt x="4394" y="7198"/>
                  </a:lnTo>
                  <a:lnTo>
                    <a:pt x="4432" y="7109"/>
                  </a:lnTo>
                  <a:lnTo>
                    <a:pt x="4445" y="7019"/>
                  </a:lnTo>
                  <a:lnTo>
                    <a:pt x="4445" y="6917"/>
                  </a:lnTo>
                  <a:lnTo>
                    <a:pt x="4432" y="6827"/>
                  </a:lnTo>
                  <a:lnTo>
                    <a:pt x="4394" y="6737"/>
                  </a:lnTo>
                  <a:lnTo>
                    <a:pt x="910" y="256"/>
                  </a:lnTo>
                  <a:lnTo>
                    <a:pt x="859" y="167"/>
                  </a:lnTo>
                  <a:lnTo>
                    <a:pt x="795" y="103"/>
                  </a:lnTo>
                  <a:lnTo>
                    <a:pt x="705" y="52"/>
                  </a:lnTo>
                  <a:lnTo>
                    <a:pt x="628" y="13"/>
                  </a:lnTo>
                  <a:lnTo>
                    <a:pt x="539" y="0"/>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2" name="Google Shape;1262;p108"/>
            <p:cNvSpPr/>
            <p:nvPr/>
          </p:nvSpPr>
          <p:spPr>
            <a:xfrm>
              <a:off x="1399875" y="986725"/>
              <a:ext cx="244650" cy="379150"/>
            </a:xfrm>
            <a:custGeom>
              <a:rect b="b" l="l" r="r" t="t"/>
              <a:pathLst>
                <a:path extrusionOk="0" h="15166" w="9786">
                  <a:moveTo>
                    <a:pt x="487" y="1"/>
                  </a:moveTo>
                  <a:lnTo>
                    <a:pt x="385" y="14"/>
                  </a:lnTo>
                  <a:lnTo>
                    <a:pt x="295" y="39"/>
                  </a:lnTo>
                  <a:lnTo>
                    <a:pt x="218" y="91"/>
                  </a:lnTo>
                  <a:lnTo>
                    <a:pt x="141" y="142"/>
                  </a:lnTo>
                  <a:lnTo>
                    <a:pt x="90" y="219"/>
                  </a:lnTo>
                  <a:lnTo>
                    <a:pt x="39" y="295"/>
                  </a:lnTo>
                  <a:lnTo>
                    <a:pt x="13" y="385"/>
                  </a:lnTo>
                  <a:lnTo>
                    <a:pt x="0" y="488"/>
                  </a:lnTo>
                  <a:lnTo>
                    <a:pt x="0" y="6354"/>
                  </a:lnTo>
                  <a:lnTo>
                    <a:pt x="13" y="6456"/>
                  </a:lnTo>
                  <a:lnTo>
                    <a:pt x="39" y="6546"/>
                  </a:lnTo>
                  <a:lnTo>
                    <a:pt x="90" y="6635"/>
                  </a:lnTo>
                  <a:lnTo>
                    <a:pt x="141" y="6699"/>
                  </a:lnTo>
                  <a:lnTo>
                    <a:pt x="218" y="6763"/>
                  </a:lnTo>
                  <a:lnTo>
                    <a:pt x="295" y="6802"/>
                  </a:lnTo>
                  <a:lnTo>
                    <a:pt x="385" y="6827"/>
                  </a:lnTo>
                  <a:lnTo>
                    <a:pt x="487" y="6840"/>
                  </a:lnTo>
                  <a:lnTo>
                    <a:pt x="4829" y="6840"/>
                  </a:lnTo>
                  <a:lnTo>
                    <a:pt x="8863" y="14896"/>
                  </a:lnTo>
                  <a:lnTo>
                    <a:pt x="8902" y="14960"/>
                  </a:lnTo>
                  <a:lnTo>
                    <a:pt x="8940" y="15012"/>
                  </a:lnTo>
                  <a:lnTo>
                    <a:pt x="8991" y="15063"/>
                  </a:lnTo>
                  <a:lnTo>
                    <a:pt x="9043" y="15101"/>
                  </a:lnTo>
                  <a:lnTo>
                    <a:pt x="9107" y="15127"/>
                  </a:lnTo>
                  <a:lnTo>
                    <a:pt x="9171" y="15153"/>
                  </a:lnTo>
                  <a:lnTo>
                    <a:pt x="9235" y="15165"/>
                  </a:lnTo>
                  <a:lnTo>
                    <a:pt x="9299" y="15165"/>
                  </a:lnTo>
                  <a:lnTo>
                    <a:pt x="9414" y="15153"/>
                  </a:lnTo>
                  <a:lnTo>
                    <a:pt x="9517" y="15114"/>
                  </a:lnTo>
                  <a:lnTo>
                    <a:pt x="9593" y="15063"/>
                  </a:lnTo>
                  <a:lnTo>
                    <a:pt x="9670" y="14999"/>
                  </a:lnTo>
                  <a:lnTo>
                    <a:pt x="9721" y="14922"/>
                  </a:lnTo>
                  <a:lnTo>
                    <a:pt x="9760" y="14832"/>
                  </a:lnTo>
                  <a:lnTo>
                    <a:pt x="9786" y="14743"/>
                  </a:lnTo>
                  <a:lnTo>
                    <a:pt x="9786" y="14653"/>
                  </a:lnTo>
                  <a:lnTo>
                    <a:pt x="9773" y="14551"/>
                  </a:lnTo>
                  <a:lnTo>
                    <a:pt x="9734" y="14461"/>
                  </a:lnTo>
                  <a:lnTo>
                    <a:pt x="5559" y="6136"/>
                  </a:lnTo>
                  <a:lnTo>
                    <a:pt x="5533" y="6085"/>
                  </a:lnTo>
                  <a:lnTo>
                    <a:pt x="5482" y="6033"/>
                  </a:lnTo>
                  <a:lnTo>
                    <a:pt x="5431" y="5982"/>
                  </a:lnTo>
                  <a:lnTo>
                    <a:pt x="5380" y="5944"/>
                  </a:lnTo>
                  <a:lnTo>
                    <a:pt x="5328" y="5918"/>
                  </a:lnTo>
                  <a:lnTo>
                    <a:pt x="5264" y="5892"/>
                  </a:lnTo>
                  <a:lnTo>
                    <a:pt x="5200" y="5880"/>
                  </a:lnTo>
                  <a:lnTo>
                    <a:pt x="5123" y="5867"/>
                  </a:lnTo>
                  <a:lnTo>
                    <a:pt x="974" y="5867"/>
                  </a:lnTo>
                  <a:lnTo>
                    <a:pt x="974" y="488"/>
                  </a:lnTo>
                  <a:lnTo>
                    <a:pt x="961" y="385"/>
                  </a:lnTo>
                  <a:lnTo>
                    <a:pt x="935" y="295"/>
                  </a:lnTo>
                  <a:lnTo>
                    <a:pt x="897" y="219"/>
                  </a:lnTo>
                  <a:lnTo>
                    <a:pt x="833" y="142"/>
                  </a:lnTo>
                  <a:lnTo>
                    <a:pt x="756" y="91"/>
                  </a:lnTo>
                  <a:lnTo>
                    <a:pt x="679" y="39"/>
                  </a:lnTo>
                  <a:lnTo>
                    <a:pt x="589" y="14"/>
                  </a:lnTo>
                  <a:lnTo>
                    <a:pt x="487" y="1"/>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3" name="Google Shape;1263;p108"/>
            <p:cNvSpPr/>
            <p:nvPr/>
          </p:nvSpPr>
          <p:spPr>
            <a:xfrm>
              <a:off x="1920500" y="1064550"/>
              <a:ext cx="24375" cy="166850"/>
            </a:xfrm>
            <a:custGeom>
              <a:rect b="b" l="l" r="r" t="t"/>
              <a:pathLst>
                <a:path extrusionOk="0" h="6674" w="975">
                  <a:moveTo>
                    <a:pt x="488" y="0"/>
                  </a:moveTo>
                  <a:lnTo>
                    <a:pt x="385" y="13"/>
                  </a:lnTo>
                  <a:lnTo>
                    <a:pt x="295" y="39"/>
                  </a:lnTo>
                  <a:lnTo>
                    <a:pt x="219" y="90"/>
                  </a:lnTo>
                  <a:lnTo>
                    <a:pt x="142" y="141"/>
                  </a:lnTo>
                  <a:lnTo>
                    <a:pt x="91" y="218"/>
                  </a:lnTo>
                  <a:lnTo>
                    <a:pt x="39" y="295"/>
                  </a:lnTo>
                  <a:lnTo>
                    <a:pt x="14" y="384"/>
                  </a:lnTo>
                  <a:lnTo>
                    <a:pt x="1" y="487"/>
                  </a:lnTo>
                  <a:lnTo>
                    <a:pt x="1" y="6186"/>
                  </a:lnTo>
                  <a:lnTo>
                    <a:pt x="14" y="6289"/>
                  </a:lnTo>
                  <a:lnTo>
                    <a:pt x="39" y="6379"/>
                  </a:lnTo>
                  <a:lnTo>
                    <a:pt x="91" y="6468"/>
                  </a:lnTo>
                  <a:lnTo>
                    <a:pt x="142" y="6532"/>
                  </a:lnTo>
                  <a:lnTo>
                    <a:pt x="219" y="6596"/>
                  </a:lnTo>
                  <a:lnTo>
                    <a:pt x="295" y="6635"/>
                  </a:lnTo>
                  <a:lnTo>
                    <a:pt x="385" y="6673"/>
                  </a:lnTo>
                  <a:lnTo>
                    <a:pt x="590" y="6673"/>
                  </a:lnTo>
                  <a:lnTo>
                    <a:pt x="680" y="6635"/>
                  </a:lnTo>
                  <a:lnTo>
                    <a:pt x="757" y="6596"/>
                  </a:lnTo>
                  <a:lnTo>
                    <a:pt x="833" y="6532"/>
                  </a:lnTo>
                  <a:lnTo>
                    <a:pt x="897" y="6468"/>
                  </a:lnTo>
                  <a:lnTo>
                    <a:pt x="936" y="6379"/>
                  </a:lnTo>
                  <a:lnTo>
                    <a:pt x="961" y="6289"/>
                  </a:lnTo>
                  <a:lnTo>
                    <a:pt x="974" y="6186"/>
                  </a:lnTo>
                  <a:lnTo>
                    <a:pt x="974" y="487"/>
                  </a:lnTo>
                  <a:lnTo>
                    <a:pt x="961" y="384"/>
                  </a:lnTo>
                  <a:lnTo>
                    <a:pt x="936" y="295"/>
                  </a:lnTo>
                  <a:lnTo>
                    <a:pt x="897" y="218"/>
                  </a:lnTo>
                  <a:lnTo>
                    <a:pt x="833" y="141"/>
                  </a:lnTo>
                  <a:lnTo>
                    <a:pt x="757" y="90"/>
                  </a:lnTo>
                  <a:lnTo>
                    <a:pt x="680" y="39"/>
                  </a:lnTo>
                  <a:lnTo>
                    <a:pt x="590" y="13"/>
                  </a:lnTo>
                  <a:lnTo>
                    <a:pt x="488" y="0"/>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4" name="Google Shape;1264;p108"/>
            <p:cNvSpPr/>
            <p:nvPr/>
          </p:nvSpPr>
          <p:spPr>
            <a:xfrm>
              <a:off x="1386100" y="972975"/>
              <a:ext cx="51900" cy="51900"/>
            </a:xfrm>
            <a:custGeom>
              <a:rect b="b" l="l" r="r" t="t"/>
              <a:pathLst>
                <a:path extrusionOk="0" h="2076" w="2076">
                  <a:moveTo>
                    <a:pt x="936" y="0"/>
                  </a:moveTo>
                  <a:lnTo>
                    <a:pt x="833" y="26"/>
                  </a:lnTo>
                  <a:lnTo>
                    <a:pt x="731" y="51"/>
                  </a:lnTo>
                  <a:lnTo>
                    <a:pt x="628" y="77"/>
                  </a:lnTo>
                  <a:lnTo>
                    <a:pt x="538" y="128"/>
                  </a:lnTo>
                  <a:lnTo>
                    <a:pt x="462" y="179"/>
                  </a:lnTo>
                  <a:lnTo>
                    <a:pt x="372" y="231"/>
                  </a:lnTo>
                  <a:lnTo>
                    <a:pt x="308" y="308"/>
                  </a:lnTo>
                  <a:lnTo>
                    <a:pt x="231" y="372"/>
                  </a:lnTo>
                  <a:lnTo>
                    <a:pt x="180" y="461"/>
                  </a:lnTo>
                  <a:lnTo>
                    <a:pt x="129" y="538"/>
                  </a:lnTo>
                  <a:lnTo>
                    <a:pt x="77" y="628"/>
                  </a:lnTo>
                  <a:lnTo>
                    <a:pt x="52" y="730"/>
                  </a:lnTo>
                  <a:lnTo>
                    <a:pt x="26" y="833"/>
                  </a:lnTo>
                  <a:lnTo>
                    <a:pt x="1" y="935"/>
                  </a:lnTo>
                  <a:lnTo>
                    <a:pt x="1" y="1038"/>
                  </a:lnTo>
                  <a:lnTo>
                    <a:pt x="1" y="1140"/>
                  </a:lnTo>
                  <a:lnTo>
                    <a:pt x="26" y="1242"/>
                  </a:lnTo>
                  <a:lnTo>
                    <a:pt x="52" y="1345"/>
                  </a:lnTo>
                  <a:lnTo>
                    <a:pt x="77" y="1447"/>
                  </a:lnTo>
                  <a:lnTo>
                    <a:pt x="129" y="1537"/>
                  </a:lnTo>
                  <a:lnTo>
                    <a:pt x="180" y="1614"/>
                  </a:lnTo>
                  <a:lnTo>
                    <a:pt x="231" y="1704"/>
                  </a:lnTo>
                  <a:lnTo>
                    <a:pt x="308" y="1768"/>
                  </a:lnTo>
                  <a:lnTo>
                    <a:pt x="372" y="1844"/>
                  </a:lnTo>
                  <a:lnTo>
                    <a:pt x="462" y="1896"/>
                  </a:lnTo>
                  <a:lnTo>
                    <a:pt x="538" y="1947"/>
                  </a:lnTo>
                  <a:lnTo>
                    <a:pt x="628" y="1998"/>
                  </a:lnTo>
                  <a:lnTo>
                    <a:pt x="731" y="2037"/>
                  </a:lnTo>
                  <a:lnTo>
                    <a:pt x="833" y="2062"/>
                  </a:lnTo>
                  <a:lnTo>
                    <a:pt x="936" y="2075"/>
                  </a:lnTo>
                  <a:lnTo>
                    <a:pt x="1140" y="2075"/>
                  </a:lnTo>
                  <a:lnTo>
                    <a:pt x="1243" y="2062"/>
                  </a:lnTo>
                  <a:lnTo>
                    <a:pt x="1345" y="2037"/>
                  </a:lnTo>
                  <a:lnTo>
                    <a:pt x="1448" y="1998"/>
                  </a:lnTo>
                  <a:lnTo>
                    <a:pt x="1538" y="1947"/>
                  </a:lnTo>
                  <a:lnTo>
                    <a:pt x="1614" y="1896"/>
                  </a:lnTo>
                  <a:lnTo>
                    <a:pt x="1704" y="1844"/>
                  </a:lnTo>
                  <a:lnTo>
                    <a:pt x="1781" y="1768"/>
                  </a:lnTo>
                  <a:lnTo>
                    <a:pt x="1845" y="1704"/>
                  </a:lnTo>
                  <a:lnTo>
                    <a:pt x="1896" y="1614"/>
                  </a:lnTo>
                  <a:lnTo>
                    <a:pt x="1947" y="1537"/>
                  </a:lnTo>
                  <a:lnTo>
                    <a:pt x="1999" y="1447"/>
                  </a:lnTo>
                  <a:lnTo>
                    <a:pt x="2037" y="1345"/>
                  </a:lnTo>
                  <a:lnTo>
                    <a:pt x="2063" y="1242"/>
                  </a:lnTo>
                  <a:lnTo>
                    <a:pt x="2075" y="1140"/>
                  </a:lnTo>
                  <a:lnTo>
                    <a:pt x="2075" y="1038"/>
                  </a:lnTo>
                  <a:lnTo>
                    <a:pt x="2075" y="935"/>
                  </a:lnTo>
                  <a:lnTo>
                    <a:pt x="2063" y="833"/>
                  </a:lnTo>
                  <a:lnTo>
                    <a:pt x="2037" y="730"/>
                  </a:lnTo>
                  <a:lnTo>
                    <a:pt x="1999" y="628"/>
                  </a:lnTo>
                  <a:lnTo>
                    <a:pt x="1947" y="538"/>
                  </a:lnTo>
                  <a:lnTo>
                    <a:pt x="1896" y="461"/>
                  </a:lnTo>
                  <a:lnTo>
                    <a:pt x="1845" y="372"/>
                  </a:lnTo>
                  <a:lnTo>
                    <a:pt x="1781" y="308"/>
                  </a:lnTo>
                  <a:lnTo>
                    <a:pt x="1704" y="231"/>
                  </a:lnTo>
                  <a:lnTo>
                    <a:pt x="1614" y="179"/>
                  </a:lnTo>
                  <a:lnTo>
                    <a:pt x="1538" y="128"/>
                  </a:lnTo>
                  <a:lnTo>
                    <a:pt x="1448" y="77"/>
                  </a:lnTo>
                  <a:lnTo>
                    <a:pt x="1345" y="51"/>
                  </a:lnTo>
                  <a:lnTo>
                    <a:pt x="1243" y="26"/>
                  </a:lnTo>
                  <a:lnTo>
                    <a:pt x="1140" y="0"/>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5" name="Google Shape;1265;p108"/>
            <p:cNvSpPr/>
            <p:nvPr/>
          </p:nvSpPr>
          <p:spPr>
            <a:xfrm>
              <a:off x="1360175" y="818625"/>
              <a:ext cx="51875" cy="52225"/>
            </a:xfrm>
            <a:custGeom>
              <a:rect b="b" l="l" r="r" t="t"/>
              <a:pathLst>
                <a:path extrusionOk="0" h="2089" w="2075">
                  <a:moveTo>
                    <a:pt x="1038" y="1"/>
                  </a:moveTo>
                  <a:lnTo>
                    <a:pt x="935" y="14"/>
                  </a:lnTo>
                  <a:lnTo>
                    <a:pt x="833" y="26"/>
                  </a:lnTo>
                  <a:lnTo>
                    <a:pt x="730" y="52"/>
                  </a:lnTo>
                  <a:lnTo>
                    <a:pt x="628" y="90"/>
                  </a:lnTo>
                  <a:lnTo>
                    <a:pt x="538" y="129"/>
                  </a:lnTo>
                  <a:lnTo>
                    <a:pt x="448" y="180"/>
                  </a:lnTo>
                  <a:lnTo>
                    <a:pt x="372" y="244"/>
                  </a:lnTo>
                  <a:lnTo>
                    <a:pt x="295" y="308"/>
                  </a:lnTo>
                  <a:lnTo>
                    <a:pt x="231" y="385"/>
                  </a:lnTo>
                  <a:lnTo>
                    <a:pt x="179" y="462"/>
                  </a:lnTo>
                  <a:lnTo>
                    <a:pt x="128" y="551"/>
                  </a:lnTo>
                  <a:lnTo>
                    <a:pt x="77" y="641"/>
                  </a:lnTo>
                  <a:lnTo>
                    <a:pt x="39" y="731"/>
                  </a:lnTo>
                  <a:lnTo>
                    <a:pt x="13" y="833"/>
                  </a:lnTo>
                  <a:lnTo>
                    <a:pt x="0" y="936"/>
                  </a:lnTo>
                  <a:lnTo>
                    <a:pt x="0" y="1038"/>
                  </a:lnTo>
                  <a:lnTo>
                    <a:pt x="0" y="1153"/>
                  </a:lnTo>
                  <a:lnTo>
                    <a:pt x="13" y="1256"/>
                  </a:lnTo>
                  <a:lnTo>
                    <a:pt x="39" y="1358"/>
                  </a:lnTo>
                  <a:lnTo>
                    <a:pt x="77" y="1448"/>
                  </a:lnTo>
                  <a:lnTo>
                    <a:pt x="128" y="1538"/>
                  </a:lnTo>
                  <a:lnTo>
                    <a:pt x="179" y="1627"/>
                  </a:lnTo>
                  <a:lnTo>
                    <a:pt x="231" y="1704"/>
                  </a:lnTo>
                  <a:lnTo>
                    <a:pt x="295" y="1781"/>
                  </a:lnTo>
                  <a:lnTo>
                    <a:pt x="372" y="1845"/>
                  </a:lnTo>
                  <a:lnTo>
                    <a:pt x="448" y="1909"/>
                  </a:lnTo>
                  <a:lnTo>
                    <a:pt x="538" y="1960"/>
                  </a:lnTo>
                  <a:lnTo>
                    <a:pt x="628" y="1999"/>
                  </a:lnTo>
                  <a:lnTo>
                    <a:pt x="730" y="2037"/>
                  </a:lnTo>
                  <a:lnTo>
                    <a:pt x="833" y="2063"/>
                  </a:lnTo>
                  <a:lnTo>
                    <a:pt x="935" y="2076"/>
                  </a:lnTo>
                  <a:lnTo>
                    <a:pt x="1038" y="2088"/>
                  </a:lnTo>
                  <a:lnTo>
                    <a:pt x="1140" y="2076"/>
                  </a:lnTo>
                  <a:lnTo>
                    <a:pt x="1242" y="2063"/>
                  </a:lnTo>
                  <a:lnTo>
                    <a:pt x="1345" y="2037"/>
                  </a:lnTo>
                  <a:lnTo>
                    <a:pt x="1447" y="1999"/>
                  </a:lnTo>
                  <a:lnTo>
                    <a:pt x="1537" y="1960"/>
                  </a:lnTo>
                  <a:lnTo>
                    <a:pt x="1614" y="1909"/>
                  </a:lnTo>
                  <a:lnTo>
                    <a:pt x="1704" y="1845"/>
                  </a:lnTo>
                  <a:lnTo>
                    <a:pt x="1768" y="1781"/>
                  </a:lnTo>
                  <a:lnTo>
                    <a:pt x="1844" y="1704"/>
                  </a:lnTo>
                  <a:lnTo>
                    <a:pt x="1896" y="1627"/>
                  </a:lnTo>
                  <a:lnTo>
                    <a:pt x="1947" y="1538"/>
                  </a:lnTo>
                  <a:lnTo>
                    <a:pt x="1998" y="1448"/>
                  </a:lnTo>
                  <a:lnTo>
                    <a:pt x="2024" y="1358"/>
                  </a:lnTo>
                  <a:lnTo>
                    <a:pt x="2049" y="1256"/>
                  </a:lnTo>
                  <a:lnTo>
                    <a:pt x="2075" y="1153"/>
                  </a:lnTo>
                  <a:lnTo>
                    <a:pt x="2075" y="1038"/>
                  </a:lnTo>
                  <a:lnTo>
                    <a:pt x="2075" y="936"/>
                  </a:lnTo>
                  <a:lnTo>
                    <a:pt x="2049" y="833"/>
                  </a:lnTo>
                  <a:lnTo>
                    <a:pt x="2024" y="731"/>
                  </a:lnTo>
                  <a:lnTo>
                    <a:pt x="1998" y="641"/>
                  </a:lnTo>
                  <a:lnTo>
                    <a:pt x="1947" y="551"/>
                  </a:lnTo>
                  <a:lnTo>
                    <a:pt x="1896" y="462"/>
                  </a:lnTo>
                  <a:lnTo>
                    <a:pt x="1844" y="385"/>
                  </a:lnTo>
                  <a:lnTo>
                    <a:pt x="1768" y="308"/>
                  </a:lnTo>
                  <a:lnTo>
                    <a:pt x="1704" y="244"/>
                  </a:lnTo>
                  <a:lnTo>
                    <a:pt x="1614" y="180"/>
                  </a:lnTo>
                  <a:lnTo>
                    <a:pt x="1537" y="129"/>
                  </a:lnTo>
                  <a:lnTo>
                    <a:pt x="1447" y="90"/>
                  </a:lnTo>
                  <a:lnTo>
                    <a:pt x="1345" y="52"/>
                  </a:lnTo>
                  <a:lnTo>
                    <a:pt x="1242" y="26"/>
                  </a:lnTo>
                  <a:lnTo>
                    <a:pt x="1140" y="14"/>
                  </a:lnTo>
                  <a:lnTo>
                    <a:pt x="1038"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6" name="Google Shape;1266;p108"/>
            <p:cNvSpPr/>
            <p:nvPr/>
          </p:nvSpPr>
          <p:spPr>
            <a:xfrm>
              <a:off x="1549400" y="656600"/>
              <a:ext cx="52225" cy="51900"/>
            </a:xfrm>
            <a:custGeom>
              <a:rect b="b" l="l" r="r" t="t"/>
              <a:pathLst>
                <a:path extrusionOk="0" h="2076" w="2089">
                  <a:moveTo>
                    <a:pt x="936" y="1"/>
                  </a:moveTo>
                  <a:lnTo>
                    <a:pt x="833" y="27"/>
                  </a:lnTo>
                  <a:lnTo>
                    <a:pt x="731" y="52"/>
                  </a:lnTo>
                  <a:lnTo>
                    <a:pt x="641" y="78"/>
                  </a:lnTo>
                  <a:lnTo>
                    <a:pt x="551" y="129"/>
                  </a:lnTo>
                  <a:lnTo>
                    <a:pt x="462" y="180"/>
                  </a:lnTo>
                  <a:lnTo>
                    <a:pt x="385" y="231"/>
                  </a:lnTo>
                  <a:lnTo>
                    <a:pt x="308" y="308"/>
                  </a:lnTo>
                  <a:lnTo>
                    <a:pt x="244" y="372"/>
                  </a:lnTo>
                  <a:lnTo>
                    <a:pt x="180" y="462"/>
                  </a:lnTo>
                  <a:lnTo>
                    <a:pt x="129" y="539"/>
                  </a:lnTo>
                  <a:lnTo>
                    <a:pt x="90" y="641"/>
                  </a:lnTo>
                  <a:lnTo>
                    <a:pt x="52" y="731"/>
                  </a:lnTo>
                  <a:lnTo>
                    <a:pt x="26" y="833"/>
                  </a:lnTo>
                  <a:lnTo>
                    <a:pt x="13" y="936"/>
                  </a:lnTo>
                  <a:lnTo>
                    <a:pt x="1" y="1038"/>
                  </a:lnTo>
                  <a:lnTo>
                    <a:pt x="13" y="1141"/>
                  </a:lnTo>
                  <a:lnTo>
                    <a:pt x="26" y="1243"/>
                  </a:lnTo>
                  <a:lnTo>
                    <a:pt x="52" y="1346"/>
                  </a:lnTo>
                  <a:lnTo>
                    <a:pt x="90" y="1448"/>
                  </a:lnTo>
                  <a:lnTo>
                    <a:pt x="129" y="1538"/>
                  </a:lnTo>
                  <a:lnTo>
                    <a:pt x="180" y="1628"/>
                  </a:lnTo>
                  <a:lnTo>
                    <a:pt x="244" y="1704"/>
                  </a:lnTo>
                  <a:lnTo>
                    <a:pt x="308" y="1781"/>
                  </a:lnTo>
                  <a:lnTo>
                    <a:pt x="385" y="1845"/>
                  </a:lnTo>
                  <a:lnTo>
                    <a:pt x="462" y="1896"/>
                  </a:lnTo>
                  <a:lnTo>
                    <a:pt x="551" y="1961"/>
                  </a:lnTo>
                  <a:lnTo>
                    <a:pt x="641" y="1999"/>
                  </a:lnTo>
                  <a:lnTo>
                    <a:pt x="731" y="2037"/>
                  </a:lnTo>
                  <a:lnTo>
                    <a:pt x="833" y="2063"/>
                  </a:lnTo>
                  <a:lnTo>
                    <a:pt x="936" y="2076"/>
                  </a:lnTo>
                  <a:lnTo>
                    <a:pt x="1153" y="2076"/>
                  </a:lnTo>
                  <a:lnTo>
                    <a:pt x="1256" y="2063"/>
                  </a:lnTo>
                  <a:lnTo>
                    <a:pt x="1358" y="2037"/>
                  </a:lnTo>
                  <a:lnTo>
                    <a:pt x="1448" y="1999"/>
                  </a:lnTo>
                  <a:lnTo>
                    <a:pt x="1538" y="1961"/>
                  </a:lnTo>
                  <a:lnTo>
                    <a:pt x="1627" y="1896"/>
                  </a:lnTo>
                  <a:lnTo>
                    <a:pt x="1704" y="1845"/>
                  </a:lnTo>
                  <a:lnTo>
                    <a:pt x="1781" y="1781"/>
                  </a:lnTo>
                  <a:lnTo>
                    <a:pt x="1845" y="1704"/>
                  </a:lnTo>
                  <a:lnTo>
                    <a:pt x="1909" y="1628"/>
                  </a:lnTo>
                  <a:lnTo>
                    <a:pt x="1960" y="1538"/>
                  </a:lnTo>
                  <a:lnTo>
                    <a:pt x="1999" y="1448"/>
                  </a:lnTo>
                  <a:lnTo>
                    <a:pt x="2037" y="1346"/>
                  </a:lnTo>
                  <a:lnTo>
                    <a:pt x="2063" y="1243"/>
                  </a:lnTo>
                  <a:lnTo>
                    <a:pt x="2075" y="1141"/>
                  </a:lnTo>
                  <a:lnTo>
                    <a:pt x="2088" y="1038"/>
                  </a:lnTo>
                  <a:lnTo>
                    <a:pt x="2075" y="936"/>
                  </a:lnTo>
                  <a:lnTo>
                    <a:pt x="2063" y="833"/>
                  </a:lnTo>
                  <a:lnTo>
                    <a:pt x="2037" y="731"/>
                  </a:lnTo>
                  <a:lnTo>
                    <a:pt x="1999" y="641"/>
                  </a:lnTo>
                  <a:lnTo>
                    <a:pt x="1960" y="539"/>
                  </a:lnTo>
                  <a:lnTo>
                    <a:pt x="1909" y="462"/>
                  </a:lnTo>
                  <a:lnTo>
                    <a:pt x="1845" y="372"/>
                  </a:lnTo>
                  <a:lnTo>
                    <a:pt x="1781" y="308"/>
                  </a:lnTo>
                  <a:lnTo>
                    <a:pt x="1704" y="231"/>
                  </a:lnTo>
                  <a:lnTo>
                    <a:pt x="1627" y="180"/>
                  </a:lnTo>
                  <a:lnTo>
                    <a:pt x="1538" y="129"/>
                  </a:lnTo>
                  <a:lnTo>
                    <a:pt x="1448" y="78"/>
                  </a:lnTo>
                  <a:lnTo>
                    <a:pt x="1358" y="52"/>
                  </a:lnTo>
                  <a:lnTo>
                    <a:pt x="1256" y="27"/>
                  </a:lnTo>
                  <a:lnTo>
                    <a:pt x="1153"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7" name="Google Shape;1267;p108"/>
            <p:cNvSpPr/>
            <p:nvPr/>
          </p:nvSpPr>
          <p:spPr>
            <a:xfrm>
              <a:off x="1924025" y="569825"/>
              <a:ext cx="52225" cy="52225"/>
            </a:xfrm>
            <a:custGeom>
              <a:rect b="b" l="l" r="r" t="t"/>
              <a:pathLst>
                <a:path extrusionOk="0" h="2089" w="2089">
                  <a:moveTo>
                    <a:pt x="1051" y="1"/>
                  </a:moveTo>
                  <a:lnTo>
                    <a:pt x="936" y="14"/>
                  </a:lnTo>
                  <a:lnTo>
                    <a:pt x="833" y="27"/>
                  </a:lnTo>
                  <a:lnTo>
                    <a:pt x="731" y="52"/>
                  </a:lnTo>
                  <a:lnTo>
                    <a:pt x="641" y="91"/>
                  </a:lnTo>
                  <a:lnTo>
                    <a:pt x="551" y="129"/>
                  </a:lnTo>
                  <a:lnTo>
                    <a:pt x="462" y="180"/>
                  </a:lnTo>
                  <a:lnTo>
                    <a:pt x="385" y="244"/>
                  </a:lnTo>
                  <a:lnTo>
                    <a:pt x="308" y="308"/>
                  </a:lnTo>
                  <a:lnTo>
                    <a:pt x="244" y="385"/>
                  </a:lnTo>
                  <a:lnTo>
                    <a:pt x="180" y="462"/>
                  </a:lnTo>
                  <a:lnTo>
                    <a:pt x="129" y="552"/>
                  </a:lnTo>
                  <a:lnTo>
                    <a:pt x="90" y="641"/>
                  </a:lnTo>
                  <a:lnTo>
                    <a:pt x="52" y="731"/>
                  </a:lnTo>
                  <a:lnTo>
                    <a:pt x="26" y="833"/>
                  </a:lnTo>
                  <a:lnTo>
                    <a:pt x="14" y="936"/>
                  </a:lnTo>
                  <a:lnTo>
                    <a:pt x="1" y="1051"/>
                  </a:lnTo>
                  <a:lnTo>
                    <a:pt x="14" y="1154"/>
                  </a:lnTo>
                  <a:lnTo>
                    <a:pt x="26" y="1256"/>
                  </a:lnTo>
                  <a:lnTo>
                    <a:pt x="52" y="1359"/>
                  </a:lnTo>
                  <a:lnTo>
                    <a:pt x="90" y="1448"/>
                  </a:lnTo>
                  <a:lnTo>
                    <a:pt x="129" y="1538"/>
                  </a:lnTo>
                  <a:lnTo>
                    <a:pt x="180" y="1628"/>
                  </a:lnTo>
                  <a:lnTo>
                    <a:pt x="244" y="1704"/>
                  </a:lnTo>
                  <a:lnTo>
                    <a:pt x="308" y="1781"/>
                  </a:lnTo>
                  <a:lnTo>
                    <a:pt x="385" y="1845"/>
                  </a:lnTo>
                  <a:lnTo>
                    <a:pt x="462" y="1909"/>
                  </a:lnTo>
                  <a:lnTo>
                    <a:pt x="551" y="1961"/>
                  </a:lnTo>
                  <a:lnTo>
                    <a:pt x="641" y="1999"/>
                  </a:lnTo>
                  <a:lnTo>
                    <a:pt x="731" y="2037"/>
                  </a:lnTo>
                  <a:lnTo>
                    <a:pt x="833" y="2063"/>
                  </a:lnTo>
                  <a:lnTo>
                    <a:pt x="936" y="2076"/>
                  </a:lnTo>
                  <a:lnTo>
                    <a:pt x="1051" y="2089"/>
                  </a:lnTo>
                  <a:lnTo>
                    <a:pt x="1153" y="2076"/>
                  </a:lnTo>
                  <a:lnTo>
                    <a:pt x="1256" y="2063"/>
                  </a:lnTo>
                  <a:lnTo>
                    <a:pt x="1358" y="2037"/>
                  </a:lnTo>
                  <a:lnTo>
                    <a:pt x="1448" y="1999"/>
                  </a:lnTo>
                  <a:lnTo>
                    <a:pt x="1538" y="1961"/>
                  </a:lnTo>
                  <a:lnTo>
                    <a:pt x="1627" y="1909"/>
                  </a:lnTo>
                  <a:lnTo>
                    <a:pt x="1704" y="1845"/>
                  </a:lnTo>
                  <a:lnTo>
                    <a:pt x="1781" y="1781"/>
                  </a:lnTo>
                  <a:lnTo>
                    <a:pt x="1845" y="1704"/>
                  </a:lnTo>
                  <a:lnTo>
                    <a:pt x="1909" y="1628"/>
                  </a:lnTo>
                  <a:lnTo>
                    <a:pt x="1960" y="1538"/>
                  </a:lnTo>
                  <a:lnTo>
                    <a:pt x="1999" y="1448"/>
                  </a:lnTo>
                  <a:lnTo>
                    <a:pt x="2037" y="1359"/>
                  </a:lnTo>
                  <a:lnTo>
                    <a:pt x="2063" y="1256"/>
                  </a:lnTo>
                  <a:lnTo>
                    <a:pt x="2076" y="1154"/>
                  </a:lnTo>
                  <a:lnTo>
                    <a:pt x="2088" y="1051"/>
                  </a:lnTo>
                  <a:lnTo>
                    <a:pt x="2076" y="936"/>
                  </a:lnTo>
                  <a:lnTo>
                    <a:pt x="2063" y="833"/>
                  </a:lnTo>
                  <a:lnTo>
                    <a:pt x="2037" y="731"/>
                  </a:lnTo>
                  <a:lnTo>
                    <a:pt x="1999" y="641"/>
                  </a:lnTo>
                  <a:lnTo>
                    <a:pt x="1960" y="552"/>
                  </a:lnTo>
                  <a:lnTo>
                    <a:pt x="1909" y="462"/>
                  </a:lnTo>
                  <a:lnTo>
                    <a:pt x="1845" y="385"/>
                  </a:lnTo>
                  <a:lnTo>
                    <a:pt x="1781" y="308"/>
                  </a:lnTo>
                  <a:lnTo>
                    <a:pt x="1704" y="244"/>
                  </a:lnTo>
                  <a:lnTo>
                    <a:pt x="1627" y="180"/>
                  </a:lnTo>
                  <a:lnTo>
                    <a:pt x="1538" y="129"/>
                  </a:lnTo>
                  <a:lnTo>
                    <a:pt x="1448" y="91"/>
                  </a:lnTo>
                  <a:lnTo>
                    <a:pt x="1358" y="52"/>
                  </a:lnTo>
                  <a:lnTo>
                    <a:pt x="1256" y="27"/>
                  </a:lnTo>
                  <a:lnTo>
                    <a:pt x="1153" y="14"/>
                  </a:lnTo>
                  <a:lnTo>
                    <a:pt x="1051"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8" name="Google Shape;1268;p108"/>
            <p:cNvSpPr/>
            <p:nvPr/>
          </p:nvSpPr>
          <p:spPr>
            <a:xfrm>
              <a:off x="2174100" y="857050"/>
              <a:ext cx="51900" cy="51900"/>
            </a:xfrm>
            <a:custGeom>
              <a:rect b="b" l="l" r="r" t="t"/>
              <a:pathLst>
                <a:path extrusionOk="0" h="2076" w="2076">
                  <a:moveTo>
                    <a:pt x="923" y="1"/>
                  </a:moveTo>
                  <a:lnTo>
                    <a:pt x="820" y="13"/>
                  </a:lnTo>
                  <a:lnTo>
                    <a:pt x="731" y="39"/>
                  </a:lnTo>
                  <a:lnTo>
                    <a:pt x="628" y="78"/>
                  </a:lnTo>
                  <a:lnTo>
                    <a:pt x="539" y="116"/>
                  </a:lnTo>
                  <a:lnTo>
                    <a:pt x="449" y="167"/>
                  </a:lnTo>
                  <a:lnTo>
                    <a:pt x="372" y="231"/>
                  </a:lnTo>
                  <a:lnTo>
                    <a:pt x="295" y="295"/>
                  </a:lnTo>
                  <a:lnTo>
                    <a:pt x="231" y="372"/>
                  </a:lnTo>
                  <a:lnTo>
                    <a:pt x="167" y="449"/>
                  </a:lnTo>
                  <a:lnTo>
                    <a:pt x="116" y="539"/>
                  </a:lnTo>
                  <a:lnTo>
                    <a:pt x="78" y="628"/>
                  </a:lnTo>
                  <a:lnTo>
                    <a:pt x="39" y="731"/>
                  </a:lnTo>
                  <a:lnTo>
                    <a:pt x="13" y="820"/>
                  </a:lnTo>
                  <a:lnTo>
                    <a:pt x="1" y="936"/>
                  </a:lnTo>
                  <a:lnTo>
                    <a:pt x="1" y="1038"/>
                  </a:lnTo>
                  <a:lnTo>
                    <a:pt x="1" y="1141"/>
                  </a:lnTo>
                  <a:lnTo>
                    <a:pt x="13" y="1243"/>
                  </a:lnTo>
                  <a:lnTo>
                    <a:pt x="39" y="1345"/>
                  </a:lnTo>
                  <a:lnTo>
                    <a:pt x="78" y="1435"/>
                  </a:lnTo>
                  <a:lnTo>
                    <a:pt x="116" y="1538"/>
                  </a:lnTo>
                  <a:lnTo>
                    <a:pt x="167" y="1614"/>
                  </a:lnTo>
                  <a:lnTo>
                    <a:pt x="231" y="1691"/>
                  </a:lnTo>
                  <a:lnTo>
                    <a:pt x="295" y="1768"/>
                  </a:lnTo>
                  <a:lnTo>
                    <a:pt x="372" y="1832"/>
                  </a:lnTo>
                  <a:lnTo>
                    <a:pt x="449" y="1896"/>
                  </a:lnTo>
                  <a:lnTo>
                    <a:pt x="539" y="1947"/>
                  </a:lnTo>
                  <a:lnTo>
                    <a:pt x="628" y="1999"/>
                  </a:lnTo>
                  <a:lnTo>
                    <a:pt x="731" y="2024"/>
                  </a:lnTo>
                  <a:lnTo>
                    <a:pt x="820" y="2050"/>
                  </a:lnTo>
                  <a:lnTo>
                    <a:pt x="923" y="2076"/>
                  </a:lnTo>
                  <a:lnTo>
                    <a:pt x="1141" y="2076"/>
                  </a:lnTo>
                  <a:lnTo>
                    <a:pt x="1243" y="2050"/>
                  </a:lnTo>
                  <a:lnTo>
                    <a:pt x="1346" y="2024"/>
                  </a:lnTo>
                  <a:lnTo>
                    <a:pt x="1435" y="1999"/>
                  </a:lnTo>
                  <a:lnTo>
                    <a:pt x="1525" y="1947"/>
                  </a:lnTo>
                  <a:lnTo>
                    <a:pt x="1614" y="1896"/>
                  </a:lnTo>
                  <a:lnTo>
                    <a:pt x="1691" y="1832"/>
                  </a:lnTo>
                  <a:lnTo>
                    <a:pt x="1768" y="1768"/>
                  </a:lnTo>
                  <a:lnTo>
                    <a:pt x="1832" y="1691"/>
                  </a:lnTo>
                  <a:lnTo>
                    <a:pt x="1896" y="1614"/>
                  </a:lnTo>
                  <a:lnTo>
                    <a:pt x="1947" y="1538"/>
                  </a:lnTo>
                  <a:lnTo>
                    <a:pt x="1999" y="1435"/>
                  </a:lnTo>
                  <a:lnTo>
                    <a:pt x="2024" y="1345"/>
                  </a:lnTo>
                  <a:lnTo>
                    <a:pt x="2050" y="1243"/>
                  </a:lnTo>
                  <a:lnTo>
                    <a:pt x="2076" y="1141"/>
                  </a:lnTo>
                  <a:lnTo>
                    <a:pt x="2076" y="1038"/>
                  </a:lnTo>
                  <a:lnTo>
                    <a:pt x="2076" y="936"/>
                  </a:lnTo>
                  <a:lnTo>
                    <a:pt x="2050" y="820"/>
                  </a:lnTo>
                  <a:lnTo>
                    <a:pt x="2024" y="731"/>
                  </a:lnTo>
                  <a:lnTo>
                    <a:pt x="1999" y="628"/>
                  </a:lnTo>
                  <a:lnTo>
                    <a:pt x="1947" y="539"/>
                  </a:lnTo>
                  <a:lnTo>
                    <a:pt x="1896" y="449"/>
                  </a:lnTo>
                  <a:lnTo>
                    <a:pt x="1832" y="372"/>
                  </a:lnTo>
                  <a:lnTo>
                    <a:pt x="1768" y="295"/>
                  </a:lnTo>
                  <a:lnTo>
                    <a:pt x="1691" y="231"/>
                  </a:lnTo>
                  <a:lnTo>
                    <a:pt x="1614" y="167"/>
                  </a:lnTo>
                  <a:lnTo>
                    <a:pt x="1525" y="116"/>
                  </a:lnTo>
                  <a:lnTo>
                    <a:pt x="1435" y="78"/>
                  </a:lnTo>
                  <a:lnTo>
                    <a:pt x="1346" y="39"/>
                  </a:lnTo>
                  <a:lnTo>
                    <a:pt x="1243" y="13"/>
                  </a:lnTo>
                  <a:lnTo>
                    <a:pt x="1141"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69" name="Google Shape;1269;p108"/>
            <p:cNvSpPr/>
            <p:nvPr/>
          </p:nvSpPr>
          <p:spPr>
            <a:xfrm>
              <a:off x="2021375" y="859300"/>
              <a:ext cx="51900" cy="51900"/>
            </a:xfrm>
            <a:custGeom>
              <a:rect b="b" l="l" r="r" t="t"/>
              <a:pathLst>
                <a:path extrusionOk="0" h="2076" w="2076">
                  <a:moveTo>
                    <a:pt x="935" y="0"/>
                  </a:moveTo>
                  <a:lnTo>
                    <a:pt x="833" y="13"/>
                  </a:lnTo>
                  <a:lnTo>
                    <a:pt x="730" y="39"/>
                  </a:lnTo>
                  <a:lnTo>
                    <a:pt x="641" y="77"/>
                  </a:lnTo>
                  <a:lnTo>
                    <a:pt x="551" y="116"/>
                  </a:lnTo>
                  <a:lnTo>
                    <a:pt x="461" y="167"/>
                  </a:lnTo>
                  <a:lnTo>
                    <a:pt x="385" y="231"/>
                  </a:lnTo>
                  <a:lnTo>
                    <a:pt x="308" y="295"/>
                  </a:lnTo>
                  <a:lnTo>
                    <a:pt x="244" y="372"/>
                  </a:lnTo>
                  <a:lnTo>
                    <a:pt x="180" y="449"/>
                  </a:lnTo>
                  <a:lnTo>
                    <a:pt x="128" y="538"/>
                  </a:lnTo>
                  <a:lnTo>
                    <a:pt x="77" y="628"/>
                  </a:lnTo>
                  <a:lnTo>
                    <a:pt x="52" y="730"/>
                  </a:lnTo>
                  <a:lnTo>
                    <a:pt x="26" y="820"/>
                  </a:lnTo>
                  <a:lnTo>
                    <a:pt x="0" y="922"/>
                  </a:lnTo>
                  <a:lnTo>
                    <a:pt x="0" y="1038"/>
                  </a:lnTo>
                  <a:lnTo>
                    <a:pt x="0" y="1140"/>
                  </a:lnTo>
                  <a:lnTo>
                    <a:pt x="26" y="1243"/>
                  </a:lnTo>
                  <a:lnTo>
                    <a:pt x="52" y="1345"/>
                  </a:lnTo>
                  <a:lnTo>
                    <a:pt x="77" y="1435"/>
                  </a:lnTo>
                  <a:lnTo>
                    <a:pt x="128" y="1524"/>
                  </a:lnTo>
                  <a:lnTo>
                    <a:pt x="180" y="1614"/>
                  </a:lnTo>
                  <a:lnTo>
                    <a:pt x="244" y="1691"/>
                  </a:lnTo>
                  <a:lnTo>
                    <a:pt x="308" y="1768"/>
                  </a:lnTo>
                  <a:lnTo>
                    <a:pt x="385" y="1832"/>
                  </a:lnTo>
                  <a:lnTo>
                    <a:pt x="461" y="1896"/>
                  </a:lnTo>
                  <a:lnTo>
                    <a:pt x="551" y="1947"/>
                  </a:lnTo>
                  <a:lnTo>
                    <a:pt x="641" y="1998"/>
                  </a:lnTo>
                  <a:lnTo>
                    <a:pt x="730" y="2024"/>
                  </a:lnTo>
                  <a:lnTo>
                    <a:pt x="833" y="2050"/>
                  </a:lnTo>
                  <a:lnTo>
                    <a:pt x="935" y="2075"/>
                  </a:lnTo>
                  <a:lnTo>
                    <a:pt x="1153" y="2075"/>
                  </a:lnTo>
                  <a:lnTo>
                    <a:pt x="1256" y="2050"/>
                  </a:lnTo>
                  <a:lnTo>
                    <a:pt x="1345" y="2024"/>
                  </a:lnTo>
                  <a:lnTo>
                    <a:pt x="1448" y="1998"/>
                  </a:lnTo>
                  <a:lnTo>
                    <a:pt x="1537" y="1947"/>
                  </a:lnTo>
                  <a:lnTo>
                    <a:pt x="1627" y="1896"/>
                  </a:lnTo>
                  <a:lnTo>
                    <a:pt x="1704" y="1832"/>
                  </a:lnTo>
                  <a:lnTo>
                    <a:pt x="1781" y="1768"/>
                  </a:lnTo>
                  <a:lnTo>
                    <a:pt x="1845" y="1691"/>
                  </a:lnTo>
                  <a:lnTo>
                    <a:pt x="1909" y="1614"/>
                  </a:lnTo>
                  <a:lnTo>
                    <a:pt x="1960" y="1524"/>
                  </a:lnTo>
                  <a:lnTo>
                    <a:pt x="1998" y="1435"/>
                  </a:lnTo>
                  <a:lnTo>
                    <a:pt x="2037" y="1345"/>
                  </a:lnTo>
                  <a:lnTo>
                    <a:pt x="2062" y="1243"/>
                  </a:lnTo>
                  <a:lnTo>
                    <a:pt x="2075" y="1140"/>
                  </a:lnTo>
                  <a:lnTo>
                    <a:pt x="2075" y="1038"/>
                  </a:lnTo>
                  <a:lnTo>
                    <a:pt x="2075" y="922"/>
                  </a:lnTo>
                  <a:lnTo>
                    <a:pt x="2062" y="820"/>
                  </a:lnTo>
                  <a:lnTo>
                    <a:pt x="2037" y="730"/>
                  </a:lnTo>
                  <a:lnTo>
                    <a:pt x="1998" y="628"/>
                  </a:lnTo>
                  <a:lnTo>
                    <a:pt x="1960" y="538"/>
                  </a:lnTo>
                  <a:lnTo>
                    <a:pt x="1909" y="449"/>
                  </a:lnTo>
                  <a:lnTo>
                    <a:pt x="1845" y="372"/>
                  </a:lnTo>
                  <a:lnTo>
                    <a:pt x="1781" y="295"/>
                  </a:lnTo>
                  <a:lnTo>
                    <a:pt x="1704" y="231"/>
                  </a:lnTo>
                  <a:lnTo>
                    <a:pt x="1627" y="167"/>
                  </a:lnTo>
                  <a:lnTo>
                    <a:pt x="1537" y="116"/>
                  </a:lnTo>
                  <a:lnTo>
                    <a:pt x="1448" y="77"/>
                  </a:lnTo>
                  <a:lnTo>
                    <a:pt x="1345" y="39"/>
                  </a:lnTo>
                  <a:lnTo>
                    <a:pt x="1256" y="13"/>
                  </a:lnTo>
                  <a:lnTo>
                    <a:pt x="1153" y="0"/>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70" name="Google Shape;1270;p108"/>
            <p:cNvSpPr/>
            <p:nvPr/>
          </p:nvSpPr>
          <p:spPr>
            <a:xfrm>
              <a:off x="2101425" y="982250"/>
              <a:ext cx="52200" cy="51900"/>
            </a:xfrm>
            <a:custGeom>
              <a:rect b="b" l="l" r="r" t="t"/>
              <a:pathLst>
                <a:path extrusionOk="0" h="2076" w="2088">
                  <a:moveTo>
                    <a:pt x="935" y="1"/>
                  </a:moveTo>
                  <a:lnTo>
                    <a:pt x="833" y="13"/>
                  </a:lnTo>
                  <a:lnTo>
                    <a:pt x="730" y="39"/>
                  </a:lnTo>
                  <a:lnTo>
                    <a:pt x="641" y="77"/>
                  </a:lnTo>
                  <a:lnTo>
                    <a:pt x="551" y="116"/>
                  </a:lnTo>
                  <a:lnTo>
                    <a:pt x="461" y="180"/>
                  </a:lnTo>
                  <a:lnTo>
                    <a:pt x="385" y="231"/>
                  </a:lnTo>
                  <a:lnTo>
                    <a:pt x="308" y="295"/>
                  </a:lnTo>
                  <a:lnTo>
                    <a:pt x="244" y="372"/>
                  </a:lnTo>
                  <a:lnTo>
                    <a:pt x="180" y="449"/>
                  </a:lnTo>
                  <a:lnTo>
                    <a:pt x="128" y="538"/>
                  </a:lnTo>
                  <a:lnTo>
                    <a:pt x="90" y="628"/>
                  </a:lnTo>
                  <a:lnTo>
                    <a:pt x="52" y="731"/>
                  </a:lnTo>
                  <a:lnTo>
                    <a:pt x="26" y="833"/>
                  </a:lnTo>
                  <a:lnTo>
                    <a:pt x="13" y="936"/>
                  </a:lnTo>
                  <a:lnTo>
                    <a:pt x="0" y="1038"/>
                  </a:lnTo>
                  <a:lnTo>
                    <a:pt x="13" y="1140"/>
                  </a:lnTo>
                  <a:lnTo>
                    <a:pt x="26" y="1243"/>
                  </a:lnTo>
                  <a:lnTo>
                    <a:pt x="52" y="1345"/>
                  </a:lnTo>
                  <a:lnTo>
                    <a:pt x="90" y="1448"/>
                  </a:lnTo>
                  <a:lnTo>
                    <a:pt x="128" y="1538"/>
                  </a:lnTo>
                  <a:lnTo>
                    <a:pt x="180" y="1614"/>
                  </a:lnTo>
                  <a:lnTo>
                    <a:pt x="244" y="1704"/>
                  </a:lnTo>
                  <a:lnTo>
                    <a:pt x="308" y="1768"/>
                  </a:lnTo>
                  <a:lnTo>
                    <a:pt x="385" y="1845"/>
                  </a:lnTo>
                  <a:lnTo>
                    <a:pt x="461" y="1896"/>
                  </a:lnTo>
                  <a:lnTo>
                    <a:pt x="551" y="1947"/>
                  </a:lnTo>
                  <a:lnTo>
                    <a:pt x="641" y="1999"/>
                  </a:lnTo>
                  <a:lnTo>
                    <a:pt x="730" y="2024"/>
                  </a:lnTo>
                  <a:lnTo>
                    <a:pt x="833" y="2050"/>
                  </a:lnTo>
                  <a:lnTo>
                    <a:pt x="935" y="2075"/>
                  </a:lnTo>
                  <a:lnTo>
                    <a:pt x="1153" y="2075"/>
                  </a:lnTo>
                  <a:lnTo>
                    <a:pt x="1255" y="2050"/>
                  </a:lnTo>
                  <a:lnTo>
                    <a:pt x="1358" y="2024"/>
                  </a:lnTo>
                  <a:lnTo>
                    <a:pt x="1448" y="1999"/>
                  </a:lnTo>
                  <a:lnTo>
                    <a:pt x="1537" y="1947"/>
                  </a:lnTo>
                  <a:lnTo>
                    <a:pt x="1627" y="1896"/>
                  </a:lnTo>
                  <a:lnTo>
                    <a:pt x="1704" y="1845"/>
                  </a:lnTo>
                  <a:lnTo>
                    <a:pt x="1781" y="1768"/>
                  </a:lnTo>
                  <a:lnTo>
                    <a:pt x="1845" y="1704"/>
                  </a:lnTo>
                  <a:lnTo>
                    <a:pt x="1909" y="1614"/>
                  </a:lnTo>
                  <a:lnTo>
                    <a:pt x="1960" y="1538"/>
                  </a:lnTo>
                  <a:lnTo>
                    <a:pt x="1998" y="1448"/>
                  </a:lnTo>
                  <a:lnTo>
                    <a:pt x="2037" y="1345"/>
                  </a:lnTo>
                  <a:lnTo>
                    <a:pt x="2062" y="1243"/>
                  </a:lnTo>
                  <a:lnTo>
                    <a:pt x="2075" y="1140"/>
                  </a:lnTo>
                  <a:lnTo>
                    <a:pt x="2088" y="1038"/>
                  </a:lnTo>
                  <a:lnTo>
                    <a:pt x="2075" y="936"/>
                  </a:lnTo>
                  <a:lnTo>
                    <a:pt x="2062" y="833"/>
                  </a:lnTo>
                  <a:lnTo>
                    <a:pt x="2037" y="731"/>
                  </a:lnTo>
                  <a:lnTo>
                    <a:pt x="1998" y="628"/>
                  </a:lnTo>
                  <a:lnTo>
                    <a:pt x="1960" y="538"/>
                  </a:lnTo>
                  <a:lnTo>
                    <a:pt x="1909" y="449"/>
                  </a:lnTo>
                  <a:lnTo>
                    <a:pt x="1845" y="372"/>
                  </a:lnTo>
                  <a:lnTo>
                    <a:pt x="1781" y="295"/>
                  </a:lnTo>
                  <a:lnTo>
                    <a:pt x="1704" y="231"/>
                  </a:lnTo>
                  <a:lnTo>
                    <a:pt x="1627" y="180"/>
                  </a:lnTo>
                  <a:lnTo>
                    <a:pt x="1537" y="116"/>
                  </a:lnTo>
                  <a:lnTo>
                    <a:pt x="1448" y="77"/>
                  </a:lnTo>
                  <a:lnTo>
                    <a:pt x="1358" y="39"/>
                  </a:lnTo>
                  <a:lnTo>
                    <a:pt x="1255" y="13"/>
                  </a:lnTo>
                  <a:lnTo>
                    <a:pt x="1153"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71" name="Google Shape;1271;p108"/>
            <p:cNvSpPr/>
            <p:nvPr/>
          </p:nvSpPr>
          <p:spPr>
            <a:xfrm>
              <a:off x="1906750" y="1052050"/>
              <a:ext cx="51875" cy="51900"/>
            </a:xfrm>
            <a:custGeom>
              <a:rect b="b" l="l" r="r" t="t"/>
              <a:pathLst>
                <a:path extrusionOk="0" h="2076" w="2075">
                  <a:moveTo>
                    <a:pt x="935" y="1"/>
                  </a:moveTo>
                  <a:lnTo>
                    <a:pt x="833" y="26"/>
                  </a:lnTo>
                  <a:lnTo>
                    <a:pt x="730" y="52"/>
                  </a:lnTo>
                  <a:lnTo>
                    <a:pt x="641" y="78"/>
                  </a:lnTo>
                  <a:lnTo>
                    <a:pt x="538" y="129"/>
                  </a:lnTo>
                  <a:lnTo>
                    <a:pt x="461" y="180"/>
                  </a:lnTo>
                  <a:lnTo>
                    <a:pt x="372" y="231"/>
                  </a:lnTo>
                  <a:lnTo>
                    <a:pt x="308" y="308"/>
                  </a:lnTo>
                  <a:lnTo>
                    <a:pt x="231" y="372"/>
                  </a:lnTo>
                  <a:lnTo>
                    <a:pt x="179" y="462"/>
                  </a:lnTo>
                  <a:lnTo>
                    <a:pt x="128" y="539"/>
                  </a:lnTo>
                  <a:lnTo>
                    <a:pt x="77" y="628"/>
                  </a:lnTo>
                  <a:lnTo>
                    <a:pt x="51" y="731"/>
                  </a:lnTo>
                  <a:lnTo>
                    <a:pt x="26" y="833"/>
                  </a:lnTo>
                  <a:lnTo>
                    <a:pt x="0" y="936"/>
                  </a:lnTo>
                  <a:lnTo>
                    <a:pt x="0" y="1038"/>
                  </a:lnTo>
                  <a:lnTo>
                    <a:pt x="0" y="1141"/>
                  </a:lnTo>
                  <a:lnTo>
                    <a:pt x="26" y="1243"/>
                  </a:lnTo>
                  <a:lnTo>
                    <a:pt x="51" y="1346"/>
                  </a:lnTo>
                  <a:lnTo>
                    <a:pt x="77" y="1448"/>
                  </a:lnTo>
                  <a:lnTo>
                    <a:pt x="128" y="1538"/>
                  </a:lnTo>
                  <a:lnTo>
                    <a:pt x="179" y="1614"/>
                  </a:lnTo>
                  <a:lnTo>
                    <a:pt x="231" y="1704"/>
                  </a:lnTo>
                  <a:lnTo>
                    <a:pt x="308" y="1768"/>
                  </a:lnTo>
                  <a:lnTo>
                    <a:pt x="372" y="1845"/>
                  </a:lnTo>
                  <a:lnTo>
                    <a:pt x="461" y="1896"/>
                  </a:lnTo>
                  <a:lnTo>
                    <a:pt x="538" y="1947"/>
                  </a:lnTo>
                  <a:lnTo>
                    <a:pt x="641" y="1999"/>
                  </a:lnTo>
                  <a:lnTo>
                    <a:pt x="730" y="2037"/>
                  </a:lnTo>
                  <a:lnTo>
                    <a:pt x="833" y="2063"/>
                  </a:lnTo>
                  <a:lnTo>
                    <a:pt x="935" y="2076"/>
                  </a:lnTo>
                  <a:lnTo>
                    <a:pt x="1140" y="2076"/>
                  </a:lnTo>
                  <a:lnTo>
                    <a:pt x="1242" y="2063"/>
                  </a:lnTo>
                  <a:lnTo>
                    <a:pt x="1345" y="2037"/>
                  </a:lnTo>
                  <a:lnTo>
                    <a:pt x="1447" y="1999"/>
                  </a:lnTo>
                  <a:lnTo>
                    <a:pt x="1537" y="1947"/>
                  </a:lnTo>
                  <a:lnTo>
                    <a:pt x="1627" y="1896"/>
                  </a:lnTo>
                  <a:lnTo>
                    <a:pt x="1704" y="1845"/>
                  </a:lnTo>
                  <a:lnTo>
                    <a:pt x="1780" y="1768"/>
                  </a:lnTo>
                  <a:lnTo>
                    <a:pt x="1844" y="1704"/>
                  </a:lnTo>
                  <a:lnTo>
                    <a:pt x="1896" y="1614"/>
                  </a:lnTo>
                  <a:lnTo>
                    <a:pt x="1960" y="1538"/>
                  </a:lnTo>
                  <a:lnTo>
                    <a:pt x="1998" y="1448"/>
                  </a:lnTo>
                  <a:lnTo>
                    <a:pt x="2037" y="1346"/>
                  </a:lnTo>
                  <a:lnTo>
                    <a:pt x="2062" y="1243"/>
                  </a:lnTo>
                  <a:lnTo>
                    <a:pt x="2075" y="1141"/>
                  </a:lnTo>
                  <a:lnTo>
                    <a:pt x="2075" y="1038"/>
                  </a:lnTo>
                  <a:lnTo>
                    <a:pt x="2075" y="936"/>
                  </a:lnTo>
                  <a:lnTo>
                    <a:pt x="2062" y="833"/>
                  </a:lnTo>
                  <a:lnTo>
                    <a:pt x="2037" y="731"/>
                  </a:lnTo>
                  <a:lnTo>
                    <a:pt x="1998" y="628"/>
                  </a:lnTo>
                  <a:lnTo>
                    <a:pt x="1960" y="539"/>
                  </a:lnTo>
                  <a:lnTo>
                    <a:pt x="1896" y="462"/>
                  </a:lnTo>
                  <a:lnTo>
                    <a:pt x="1844" y="372"/>
                  </a:lnTo>
                  <a:lnTo>
                    <a:pt x="1780" y="308"/>
                  </a:lnTo>
                  <a:lnTo>
                    <a:pt x="1704" y="231"/>
                  </a:lnTo>
                  <a:lnTo>
                    <a:pt x="1627" y="180"/>
                  </a:lnTo>
                  <a:lnTo>
                    <a:pt x="1537" y="129"/>
                  </a:lnTo>
                  <a:lnTo>
                    <a:pt x="1447" y="78"/>
                  </a:lnTo>
                  <a:lnTo>
                    <a:pt x="1345" y="52"/>
                  </a:lnTo>
                  <a:lnTo>
                    <a:pt x="1242" y="26"/>
                  </a:lnTo>
                  <a:lnTo>
                    <a:pt x="1140"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72" name="Google Shape;1272;p108"/>
            <p:cNvSpPr/>
            <p:nvPr/>
          </p:nvSpPr>
          <p:spPr>
            <a:xfrm>
              <a:off x="1670425" y="1135625"/>
              <a:ext cx="51900" cy="51900"/>
            </a:xfrm>
            <a:custGeom>
              <a:rect b="b" l="l" r="r" t="t"/>
              <a:pathLst>
                <a:path extrusionOk="0" h="2076" w="2076">
                  <a:moveTo>
                    <a:pt x="923" y="1"/>
                  </a:moveTo>
                  <a:lnTo>
                    <a:pt x="821" y="13"/>
                  </a:lnTo>
                  <a:lnTo>
                    <a:pt x="731" y="39"/>
                  </a:lnTo>
                  <a:lnTo>
                    <a:pt x="629" y="77"/>
                  </a:lnTo>
                  <a:lnTo>
                    <a:pt x="539" y="116"/>
                  </a:lnTo>
                  <a:lnTo>
                    <a:pt x="449" y="167"/>
                  </a:lnTo>
                  <a:lnTo>
                    <a:pt x="372" y="231"/>
                  </a:lnTo>
                  <a:lnTo>
                    <a:pt x="296" y="295"/>
                  </a:lnTo>
                  <a:lnTo>
                    <a:pt x="231" y="372"/>
                  </a:lnTo>
                  <a:lnTo>
                    <a:pt x="167" y="449"/>
                  </a:lnTo>
                  <a:lnTo>
                    <a:pt x="116" y="538"/>
                  </a:lnTo>
                  <a:lnTo>
                    <a:pt x="78" y="628"/>
                  </a:lnTo>
                  <a:lnTo>
                    <a:pt x="39" y="731"/>
                  </a:lnTo>
                  <a:lnTo>
                    <a:pt x="14" y="820"/>
                  </a:lnTo>
                  <a:lnTo>
                    <a:pt x="1" y="923"/>
                  </a:lnTo>
                  <a:lnTo>
                    <a:pt x="1" y="1038"/>
                  </a:lnTo>
                  <a:lnTo>
                    <a:pt x="1" y="1140"/>
                  </a:lnTo>
                  <a:lnTo>
                    <a:pt x="14" y="1243"/>
                  </a:lnTo>
                  <a:lnTo>
                    <a:pt x="39" y="1345"/>
                  </a:lnTo>
                  <a:lnTo>
                    <a:pt x="78" y="1435"/>
                  </a:lnTo>
                  <a:lnTo>
                    <a:pt x="116" y="1525"/>
                  </a:lnTo>
                  <a:lnTo>
                    <a:pt x="167" y="1614"/>
                  </a:lnTo>
                  <a:lnTo>
                    <a:pt x="231" y="1691"/>
                  </a:lnTo>
                  <a:lnTo>
                    <a:pt x="296" y="1768"/>
                  </a:lnTo>
                  <a:lnTo>
                    <a:pt x="372" y="1832"/>
                  </a:lnTo>
                  <a:lnTo>
                    <a:pt x="449" y="1896"/>
                  </a:lnTo>
                  <a:lnTo>
                    <a:pt x="539" y="1947"/>
                  </a:lnTo>
                  <a:lnTo>
                    <a:pt x="629" y="1999"/>
                  </a:lnTo>
                  <a:lnTo>
                    <a:pt x="731" y="2024"/>
                  </a:lnTo>
                  <a:lnTo>
                    <a:pt x="821" y="2050"/>
                  </a:lnTo>
                  <a:lnTo>
                    <a:pt x="923" y="2063"/>
                  </a:lnTo>
                  <a:lnTo>
                    <a:pt x="1038" y="2075"/>
                  </a:lnTo>
                  <a:lnTo>
                    <a:pt x="1141" y="2063"/>
                  </a:lnTo>
                  <a:lnTo>
                    <a:pt x="1243" y="2050"/>
                  </a:lnTo>
                  <a:lnTo>
                    <a:pt x="1346" y="2024"/>
                  </a:lnTo>
                  <a:lnTo>
                    <a:pt x="1435" y="1999"/>
                  </a:lnTo>
                  <a:lnTo>
                    <a:pt x="1525" y="1947"/>
                  </a:lnTo>
                  <a:lnTo>
                    <a:pt x="1615" y="1896"/>
                  </a:lnTo>
                  <a:lnTo>
                    <a:pt x="1692" y="1832"/>
                  </a:lnTo>
                  <a:lnTo>
                    <a:pt x="1768" y="1768"/>
                  </a:lnTo>
                  <a:lnTo>
                    <a:pt x="1832" y="1691"/>
                  </a:lnTo>
                  <a:lnTo>
                    <a:pt x="1897" y="1614"/>
                  </a:lnTo>
                  <a:lnTo>
                    <a:pt x="1948" y="1525"/>
                  </a:lnTo>
                  <a:lnTo>
                    <a:pt x="1999" y="1435"/>
                  </a:lnTo>
                  <a:lnTo>
                    <a:pt x="2025" y="1345"/>
                  </a:lnTo>
                  <a:lnTo>
                    <a:pt x="2050" y="1243"/>
                  </a:lnTo>
                  <a:lnTo>
                    <a:pt x="2076" y="1140"/>
                  </a:lnTo>
                  <a:lnTo>
                    <a:pt x="2076" y="1038"/>
                  </a:lnTo>
                  <a:lnTo>
                    <a:pt x="2076" y="923"/>
                  </a:lnTo>
                  <a:lnTo>
                    <a:pt x="2050" y="820"/>
                  </a:lnTo>
                  <a:lnTo>
                    <a:pt x="2025" y="731"/>
                  </a:lnTo>
                  <a:lnTo>
                    <a:pt x="1999" y="628"/>
                  </a:lnTo>
                  <a:lnTo>
                    <a:pt x="1948" y="538"/>
                  </a:lnTo>
                  <a:lnTo>
                    <a:pt x="1897" y="449"/>
                  </a:lnTo>
                  <a:lnTo>
                    <a:pt x="1832" y="372"/>
                  </a:lnTo>
                  <a:lnTo>
                    <a:pt x="1768" y="295"/>
                  </a:lnTo>
                  <a:lnTo>
                    <a:pt x="1692" y="231"/>
                  </a:lnTo>
                  <a:lnTo>
                    <a:pt x="1615" y="167"/>
                  </a:lnTo>
                  <a:lnTo>
                    <a:pt x="1525" y="116"/>
                  </a:lnTo>
                  <a:lnTo>
                    <a:pt x="1435" y="77"/>
                  </a:lnTo>
                  <a:lnTo>
                    <a:pt x="1346" y="39"/>
                  </a:lnTo>
                  <a:lnTo>
                    <a:pt x="1243" y="13"/>
                  </a:lnTo>
                  <a:lnTo>
                    <a:pt x="1141"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73" name="Google Shape;1273;p108"/>
            <p:cNvSpPr/>
            <p:nvPr/>
          </p:nvSpPr>
          <p:spPr>
            <a:xfrm>
              <a:off x="1515775" y="1060050"/>
              <a:ext cx="24375" cy="97700"/>
            </a:xfrm>
            <a:custGeom>
              <a:rect b="b" l="l" r="r" t="t"/>
              <a:pathLst>
                <a:path extrusionOk="0" h="3908" w="975">
                  <a:moveTo>
                    <a:pt x="487" y="1"/>
                  </a:moveTo>
                  <a:lnTo>
                    <a:pt x="398" y="14"/>
                  </a:lnTo>
                  <a:lnTo>
                    <a:pt x="308" y="39"/>
                  </a:lnTo>
                  <a:lnTo>
                    <a:pt x="218" y="91"/>
                  </a:lnTo>
                  <a:lnTo>
                    <a:pt x="154" y="142"/>
                  </a:lnTo>
                  <a:lnTo>
                    <a:pt x="90" y="219"/>
                  </a:lnTo>
                  <a:lnTo>
                    <a:pt x="39" y="295"/>
                  </a:lnTo>
                  <a:lnTo>
                    <a:pt x="14" y="398"/>
                  </a:lnTo>
                  <a:lnTo>
                    <a:pt x="1" y="488"/>
                  </a:lnTo>
                  <a:lnTo>
                    <a:pt x="1" y="3421"/>
                  </a:lnTo>
                  <a:lnTo>
                    <a:pt x="14" y="3523"/>
                  </a:lnTo>
                  <a:lnTo>
                    <a:pt x="39" y="3613"/>
                  </a:lnTo>
                  <a:lnTo>
                    <a:pt x="90" y="3702"/>
                  </a:lnTo>
                  <a:lnTo>
                    <a:pt x="154" y="3766"/>
                  </a:lnTo>
                  <a:lnTo>
                    <a:pt x="218" y="3830"/>
                  </a:lnTo>
                  <a:lnTo>
                    <a:pt x="308" y="3869"/>
                  </a:lnTo>
                  <a:lnTo>
                    <a:pt x="398" y="3894"/>
                  </a:lnTo>
                  <a:lnTo>
                    <a:pt x="487" y="3907"/>
                  </a:lnTo>
                  <a:lnTo>
                    <a:pt x="590" y="3894"/>
                  </a:lnTo>
                  <a:lnTo>
                    <a:pt x="680" y="3869"/>
                  </a:lnTo>
                  <a:lnTo>
                    <a:pt x="769" y="3830"/>
                  </a:lnTo>
                  <a:lnTo>
                    <a:pt x="833" y="3766"/>
                  </a:lnTo>
                  <a:lnTo>
                    <a:pt x="897" y="3702"/>
                  </a:lnTo>
                  <a:lnTo>
                    <a:pt x="936" y="3613"/>
                  </a:lnTo>
                  <a:lnTo>
                    <a:pt x="961" y="3523"/>
                  </a:lnTo>
                  <a:lnTo>
                    <a:pt x="974" y="3421"/>
                  </a:lnTo>
                  <a:lnTo>
                    <a:pt x="974" y="488"/>
                  </a:lnTo>
                  <a:lnTo>
                    <a:pt x="961" y="398"/>
                  </a:lnTo>
                  <a:lnTo>
                    <a:pt x="936" y="295"/>
                  </a:lnTo>
                  <a:lnTo>
                    <a:pt x="897" y="219"/>
                  </a:lnTo>
                  <a:lnTo>
                    <a:pt x="833" y="142"/>
                  </a:lnTo>
                  <a:lnTo>
                    <a:pt x="769" y="91"/>
                  </a:lnTo>
                  <a:lnTo>
                    <a:pt x="680" y="39"/>
                  </a:lnTo>
                  <a:lnTo>
                    <a:pt x="590" y="14"/>
                  </a:lnTo>
                  <a:lnTo>
                    <a:pt x="487" y="1"/>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74" name="Google Shape;1274;p108"/>
            <p:cNvSpPr/>
            <p:nvPr/>
          </p:nvSpPr>
          <p:spPr>
            <a:xfrm>
              <a:off x="1502025" y="1052050"/>
              <a:ext cx="52200" cy="51900"/>
            </a:xfrm>
            <a:custGeom>
              <a:rect b="b" l="l" r="r" t="t"/>
              <a:pathLst>
                <a:path extrusionOk="0" h="2076" w="2088">
                  <a:moveTo>
                    <a:pt x="935" y="1"/>
                  </a:moveTo>
                  <a:lnTo>
                    <a:pt x="833" y="26"/>
                  </a:lnTo>
                  <a:lnTo>
                    <a:pt x="730" y="52"/>
                  </a:lnTo>
                  <a:lnTo>
                    <a:pt x="640" y="78"/>
                  </a:lnTo>
                  <a:lnTo>
                    <a:pt x="551" y="129"/>
                  </a:lnTo>
                  <a:lnTo>
                    <a:pt x="461" y="180"/>
                  </a:lnTo>
                  <a:lnTo>
                    <a:pt x="384" y="231"/>
                  </a:lnTo>
                  <a:lnTo>
                    <a:pt x="307" y="308"/>
                  </a:lnTo>
                  <a:lnTo>
                    <a:pt x="243" y="372"/>
                  </a:lnTo>
                  <a:lnTo>
                    <a:pt x="179" y="462"/>
                  </a:lnTo>
                  <a:lnTo>
                    <a:pt x="128" y="539"/>
                  </a:lnTo>
                  <a:lnTo>
                    <a:pt x="90" y="628"/>
                  </a:lnTo>
                  <a:lnTo>
                    <a:pt x="51" y="731"/>
                  </a:lnTo>
                  <a:lnTo>
                    <a:pt x="26" y="833"/>
                  </a:lnTo>
                  <a:lnTo>
                    <a:pt x="13" y="936"/>
                  </a:lnTo>
                  <a:lnTo>
                    <a:pt x="0" y="1038"/>
                  </a:lnTo>
                  <a:lnTo>
                    <a:pt x="13" y="1141"/>
                  </a:lnTo>
                  <a:lnTo>
                    <a:pt x="26" y="1243"/>
                  </a:lnTo>
                  <a:lnTo>
                    <a:pt x="51" y="1346"/>
                  </a:lnTo>
                  <a:lnTo>
                    <a:pt x="90" y="1448"/>
                  </a:lnTo>
                  <a:lnTo>
                    <a:pt x="128" y="1538"/>
                  </a:lnTo>
                  <a:lnTo>
                    <a:pt x="179" y="1614"/>
                  </a:lnTo>
                  <a:lnTo>
                    <a:pt x="243" y="1704"/>
                  </a:lnTo>
                  <a:lnTo>
                    <a:pt x="307" y="1768"/>
                  </a:lnTo>
                  <a:lnTo>
                    <a:pt x="384" y="1845"/>
                  </a:lnTo>
                  <a:lnTo>
                    <a:pt x="461" y="1896"/>
                  </a:lnTo>
                  <a:lnTo>
                    <a:pt x="551" y="1947"/>
                  </a:lnTo>
                  <a:lnTo>
                    <a:pt x="640" y="1999"/>
                  </a:lnTo>
                  <a:lnTo>
                    <a:pt x="730" y="2037"/>
                  </a:lnTo>
                  <a:lnTo>
                    <a:pt x="833" y="2063"/>
                  </a:lnTo>
                  <a:lnTo>
                    <a:pt x="935" y="2076"/>
                  </a:lnTo>
                  <a:lnTo>
                    <a:pt x="1153" y="2076"/>
                  </a:lnTo>
                  <a:lnTo>
                    <a:pt x="1255" y="2063"/>
                  </a:lnTo>
                  <a:lnTo>
                    <a:pt x="1345" y="2037"/>
                  </a:lnTo>
                  <a:lnTo>
                    <a:pt x="1447" y="1999"/>
                  </a:lnTo>
                  <a:lnTo>
                    <a:pt x="1537" y="1947"/>
                  </a:lnTo>
                  <a:lnTo>
                    <a:pt x="1627" y="1896"/>
                  </a:lnTo>
                  <a:lnTo>
                    <a:pt x="1703" y="1845"/>
                  </a:lnTo>
                  <a:lnTo>
                    <a:pt x="1780" y="1768"/>
                  </a:lnTo>
                  <a:lnTo>
                    <a:pt x="1844" y="1704"/>
                  </a:lnTo>
                  <a:lnTo>
                    <a:pt x="1908" y="1614"/>
                  </a:lnTo>
                  <a:lnTo>
                    <a:pt x="1960" y="1538"/>
                  </a:lnTo>
                  <a:lnTo>
                    <a:pt x="1998" y="1448"/>
                  </a:lnTo>
                  <a:lnTo>
                    <a:pt x="2036" y="1346"/>
                  </a:lnTo>
                  <a:lnTo>
                    <a:pt x="2062" y="1243"/>
                  </a:lnTo>
                  <a:lnTo>
                    <a:pt x="2075" y="1141"/>
                  </a:lnTo>
                  <a:lnTo>
                    <a:pt x="2088" y="1038"/>
                  </a:lnTo>
                  <a:lnTo>
                    <a:pt x="2075" y="936"/>
                  </a:lnTo>
                  <a:lnTo>
                    <a:pt x="2062" y="833"/>
                  </a:lnTo>
                  <a:lnTo>
                    <a:pt x="2036" y="731"/>
                  </a:lnTo>
                  <a:lnTo>
                    <a:pt x="1998" y="628"/>
                  </a:lnTo>
                  <a:lnTo>
                    <a:pt x="1960" y="539"/>
                  </a:lnTo>
                  <a:lnTo>
                    <a:pt x="1908" y="462"/>
                  </a:lnTo>
                  <a:lnTo>
                    <a:pt x="1844" y="372"/>
                  </a:lnTo>
                  <a:lnTo>
                    <a:pt x="1780" y="308"/>
                  </a:lnTo>
                  <a:lnTo>
                    <a:pt x="1703" y="231"/>
                  </a:lnTo>
                  <a:lnTo>
                    <a:pt x="1627" y="180"/>
                  </a:lnTo>
                  <a:lnTo>
                    <a:pt x="1537" y="129"/>
                  </a:lnTo>
                  <a:lnTo>
                    <a:pt x="1447" y="78"/>
                  </a:lnTo>
                  <a:lnTo>
                    <a:pt x="1345" y="52"/>
                  </a:lnTo>
                  <a:lnTo>
                    <a:pt x="1255" y="26"/>
                  </a:lnTo>
                  <a:lnTo>
                    <a:pt x="1153"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75" name="Google Shape;1275;p108"/>
            <p:cNvSpPr/>
            <p:nvPr/>
          </p:nvSpPr>
          <p:spPr>
            <a:xfrm>
              <a:off x="1988075" y="721925"/>
              <a:ext cx="136425" cy="24375"/>
            </a:xfrm>
            <a:custGeom>
              <a:rect b="b" l="l" r="r" t="t"/>
              <a:pathLst>
                <a:path extrusionOk="0" h="975" w="5457">
                  <a:moveTo>
                    <a:pt x="487" y="1"/>
                  </a:moveTo>
                  <a:lnTo>
                    <a:pt x="385" y="14"/>
                  </a:lnTo>
                  <a:lnTo>
                    <a:pt x="295" y="39"/>
                  </a:lnTo>
                  <a:lnTo>
                    <a:pt x="218" y="90"/>
                  </a:lnTo>
                  <a:lnTo>
                    <a:pt x="141" y="154"/>
                  </a:lnTo>
                  <a:lnTo>
                    <a:pt x="90" y="218"/>
                  </a:lnTo>
                  <a:lnTo>
                    <a:pt x="39" y="308"/>
                  </a:lnTo>
                  <a:lnTo>
                    <a:pt x="13" y="398"/>
                  </a:lnTo>
                  <a:lnTo>
                    <a:pt x="0" y="487"/>
                  </a:lnTo>
                  <a:lnTo>
                    <a:pt x="13" y="590"/>
                  </a:lnTo>
                  <a:lnTo>
                    <a:pt x="39" y="680"/>
                  </a:lnTo>
                  <a:lnTo>
                    <a:pt x="90" y="769"/>
                  </a:lnTo>
                  <a:lnTo>
                    <a:pt x="141" y="833"/>
                  </a:lnTo>
                  <a:lnTo>
                    <a:pt x="218" y="897"/>
                  </a:lnTo>
                  <a:lnTo>
                    <a:pt x="295" y="936"/>
                  </a:lnTo>
                  <a:lnTo>
                    <a:pt x="385" y="974"/>
                  </a:lnTo>
                  <a:lnTo>
                    <a:pt x="5072" y="974"/>
                  </a:lnTo>
                  <a:lnTo>
                    <a:pt x="5162" y="936"/>
                  </a:lnTo>
                  <a:lnTo>
                    <a:pt x="5239" y="897"/>
                  </a:lnTo>
                  <a:lnTo>
                    <a:pt x="5316" y="833"/>
                  </a:lnTo>
                  <a:lnTo>
                    <a:pt x="5367" y="769"/>
                  </a:lnTo>
                  <a:lnTo>
                    <a:pt x="5418" y="680"/>
                  </a:lnTo>
                  <a:lnTo>
                    <a:pt x="5444" y="590"/>
                  </a:lnTo>
                  <a:lnTo>
                    <a:pt x="5456" y="487"/>
                  </a:lnTo>
                  <a:lnTo>
                    <a:pt x="5444" y="398"/>
                  </a:lnTo>
                  <a:lnTo>
                    <a:pt x="5418" y="308"/>
                  </a:lnTo>
                  <a:lnTo>
                    <a:pt x="5367" y="218"/>
                  </a:lnTo>
                  <a:lnTo>
                    <a:pt x="5316" y="154"/>
                  </a:lnTo>
                  <a:lnTo>
                    <a:pt x="5239" y="90"/>
                  </a:lnTo>
                  <a:lnTo>
                    <a:pt x="5162" y="39"/>
                  </a:lnTo>
                  <a:lnTo>
                    <a:pt x="5072" y="14"/>
                  </a:lnTo>
                  <a:lnTo>
                    <a:pt x="4970" y="1"/>
                  </a:lnTo>
                  <a:close/>
                </a:path>
              </a:pathLst>
            </a:custGeom>
            <a:solidFill>
              <a:schemeClr val="accent3"/>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sp>
          <p:nvSpPr>
            <p:cNvPr id="1276" name="Google Shape;1276;p108"/>
            <p:cNvSpPr/>
            <p:nvPr/>
          </p:nvSpPr>
          <p:spPr>
            <a:xfrm>
              <a:off x="1974300" y="708150"/>
              <a:ext cx="51900" cy="52225"/>
            </a:xfrm>
            <a:custGeom>
              <a:rect b="b" l="l" r="r" t="t"/>
              <a:pathLst>
                <a:path extrusionOk="0" h="2089" w="2076">
                  <a:moveTo>
                    <a:pt x="1038" y="1"/>
                  </a:moveTo>
                  <a:lnTo>
                    <a:pt x="936" y="14"/>
                  </a:lnTo>
                  <a:lnTo>
                    <a:pt x="833" y="27"/>
                  </a:lnTo>
                  <a:lnTo>
                    <a:pt x="731" y="52"/>
                  </a:lnTo>
                  <a:lnTo>
                    <a:pt x="628" y="91"/>
                  </a:lnTo>
                  <a:lnTo>
                    <a:pt x="539" y="129"/>
                  </a:lnTo>
                  <a:lnTo>
                    <a:pt x="462" y="180"/>
                  </a:lnTo>
                  <a:lnTo>
                    <a:pt x="372" y="244"/>
                  </a:lnTo>
                  <a:lnTo>
                    <a:pt x="308" y="308"/>
                  </a:lnTo>
                  <a:lnTo>
                    <a:pt x="231" y="385"/>
                  </a:lnTo>
                  <a:lnTo>
                    <a:pt x="180" y="462"/>
                  </a:lnTo>
                  <a:lnTo>
                    <a:pt x="129" y="552"/>
                  </a:lnTo>
                  <a:lnTo>
                    <a:pt x="77" y="641"/>
                  </a:lnTo>
                  <a:lnTo>
                    <a:pt x="52" y="731"/>
                  </a:lnTo>
                  <a:lnTo>
                    <a:pt x="26" y="834"/>
                  </a:lnTo>
                  <a:lnTo>
                    <a:pt x="1" y="936"/>
                  </a:lnTo>
                  <a:lnTo>
                    <a:pt x="1" y="1038"/>
                  </a:lnTo>
                  <a:lnTo>
                    <a:pt x="1" y="1154"/>
                  </a:lnTo>
                  <a:lnTo>
                    <a:pt x="26" y="1256"/>
                  </a:lnTo>
                  <a:lnTo>
                    <a:pt x="52" y="1359"/>
                  </a:lnTo>
                  <a:lnTo>
                    <a:pt x="77" y="1448"/>
                  </a:lnTo>
                  <a:lnTo>
                    <a:pt x="129" y="1538"/>
                  </a:lnTo>
                  <a:lnTo>
                    <a:pt x="180" y="1628"/>
                  </a:lnTo>
                  <a:lnTo>
                    <a:pt x="231" y="1704"/>
                  </a:lnTo>
                  <a:lnTo>
                    <a:pt x="308" y="1781"/>
                  </a:lnTo>
                  <a:lnTo>
                    <a:pt x="372" y="1845"/>
                  </a:lnTo>
                  <a:lnTo>
                    <a:pt x="462" y="1909"/>
                  </a:lnTo>
                  <a:lnTo>
                    <a:pt x="539" y="1961"/>
                  </a:lnTo>
                  <a:lnTo>
                    <a:pt x="628" y="1999"/>
                  </a:lnTo>
                  <a:lnTo>
                    <a:pt x="731" y="2037"/>
                  </a:lnTo>
                  <a:lnTo>
                    <a:pt x="833" y="2063"/>
                  </a:lnTo>
                  <a:lnTo>
                    <a:pt x="936" y="2076"/>
                  </a:lnTo>
                  <a:lnTo>
                    <a:pt x="1038" y="2089"/>
                  </a:lnTo>
                  <a:lnTo>
                    <a:pt x="1140" y="2076"/>
                  </a:lnTo>
                  <a:lnTo>
                    <a:pt x="1243" y="2063"/>
                  </a:lnTo>
                  <a:lnTo>
                    <a:pt x="1345" y="2037"/>
                  </a:lnTo>
                  <a:lnTo>
                    <a:pt x="1448" y="1999"/>
                  </a:lnTo>
                  <a:lnTo>
                    <a:pt x="1538" y="1961"/>
                  </a:lnTo>
                  <a:lnTo>
                    <a:pt x="1614" y="1909"/>
                  </a:lnTo>
                  <a:lnTo>
                    <a:pt x="1704" y="1845"/>
                  </a:lnTo>
                  <a:lnTo>
                    <a:pt x="1781" y="1781"/>
                  </a:lnTo>
                  <a:lnTo>
                    <a:pt x="1845" y="1704"/>
                  </a:lnTo>
                  <a:lnTo>
                    <a:pt x="1896" y="1628"/>
                  </a:lnTo>
                  <a:lnTo>
                    <a:pt x="1947" y="1538"/>
                  </a:lnTo>
                  <a:lnTo>
                    <a:pt x="1999" y="1448"/>
                  </a:lnTo>
                  <a:lnTo>
                    <a:pt x="2037" y="1359"/>
                  </a:lnTo>
                  <a:lnTo>
                    <a:pt x="2063" y="1256"/>
                  </a:lnTo>
                  <a:lnTo>
                    <a:pt x="2075" y="1154"/>
                  </a:lnTo>
                  <a:lnTo>
                    <a:pt x="2075" y="1038"/>
                  </a:lnTo>
                  <a:lnTo>
                    <a:pt x="2075" y="936"/>
                  </a:lnTo>
                  <a:lnTo>
                    <a:pt x="2063" y="834"/>
                  </a:lnTo>
                  <a:lnTo>
                    <a:pt x="2037" y="731"/>
                  </a:lnTo>
                  <a:lnTo>
                    <a:pt x="1999" y="641"/>
                  </a:lnTo>
                  <a:lnTo>
                    <a:pt x="1947" y="552"/>
                  </a:lnTo>
                  <a:lnTo>
                    <a:pt x="1896" y="462"/>
                  </a:lnTo>
                  <a:lnTo>
                    <a:pt x="1845" y="385"/>
                  </a:lnTo>
                  <a:lnTo>
                    <a:pt x="1781" y="308"/>
                  </a:lnTo>
                  <a:lnTo>
                    <a:pt x="1704" y="244"/>
                  </a:lnTo>
                  <a:lnTo>
                    <a:pt x="1614" y="180"/>
                  </a:lnTo>
                  <a:lnTo>
                    <a:pt x="1538" y="129"/>
                  </a:lnTo>
                  <a:lnTo>
                    <a:pt x="1448" y="91"/>
                  </a:lnTo>
                  <a:lnTo>
                    <a:pt x="1345" y="52"/>
                  </a:lnTo>
                  <a:lnTo>
                    <a:pt x="1243" y="27"/>
                  </a:lnTo>
                  <a:lnTo>
                    <a:pt x="1140" y="14"/>
                  </a:lnTo>
                  <a:lnTo>
                    <a:pt x="1038" y="1"/>
                  </a:lnTo>
                  <a:close/>
                </a:path>
              </a:pathLst>
            </a:custGeom>
            <a:solidFill>
              <a:schemeClr val="accent2"/>
            </a:solidFill>
            <a:ln>
              <a:noFill/>
            </a:ln>
          </p:spPr>
          <p:txBody>
            <a:bodyPr anchorCtr="0" anchor="ctr" bIns="65150" lIns="65150" spcFirstLastPara="1" rIns="65150" wrap="square" tIns="65150">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09"/>
          <p:cNvSpPr/>
          <p:nvPr/>
        </p:nvSpPr>
        <p:spPr>
          <a:xfrm>
            <a:off x="543600" y="1008025"/>
            <a:ext cx="8025000" cy="38601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9"/>
          <p:cNvSpPr txBox="1"/>
          <p:nvPr>
            <p:ph type="title"/>
          </p:nvPr>
        </p:nvSpPr>
        <p:spPr>
          <a:xfrm>
            <a:off x="457200" y="217150"/>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Data &amp; Choice of Features</a:t>
            </a:r>
            <a:endParaRPr/>
          </a:p>
        </p:txBody>
      </p:sp>
      <p:sp>
        <p:nvSpPr>
          <p:cNvPr id="1283" name="Google Shape;1283;p109"/>
          <p:cNvSpPr txBox="1"/>
          <p:nvPr/>
        </p:nvSpPr>
        <p:spPr>
          <a:xfrm>
            <a:off x="2408850" y="2547075"/>
            <a:ext cx="4294500" cy="13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Hanken Grotesk"/>
              <a:ea typeface="Hanken Grotesk"/>
              <a:cs typeface="Hanken Grotesk"/>
              <a:sym typeface="Hanken Grotesk"/>
            </a:endParaRPr>
          </a:p>
        </p:txBody>
      </p:sp>
      <p:sp>
        <p:nvSpPr>
          <p:cNvPr id="1284" name="Google Shape;1284;p109"/>
          <p:cNvSpPr txBox="1"/>
          <p:nvPr/>
        </p:nvSpPr>
        <p:spPr>
          <a:xfrm>
            <a:off x="457200" y="1206500"/>
            <a:ext cx="8394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Target Variable: Volume </a:t>
            </a:r>
            <a:endParaRPr sz="1600">
              <a:solidFill>
                <a:schemeClr val="dk1"/>
              </a:solidFill>
              <a:latin typeface="Hanken Grotesk"/>
              <a:ea typeface="Hanken Grotesk"/>
              <a:cs typeface="Hanken Grotesk"/>
              <a:sym typeface="Hanken Grotesk"/>
            </a:endParaRPr>
          </a:p>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Choice of Features:</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Day of the Week - Travel patterns vary </a:t>
            </a:r>
            <a:r>
              <a:rPr lang="en" sz="1600">
                <a:solidFill>
                  <a:schemeClr val="dk1"/>
                </a:solidFill>
                <a:latin typeface="Hanken Grotesk"/>
                <a:ea typeface="Hanken Grotesk"/>
                <a:cs typeface="Hanken Grotesk"/>
                <a:sym typeface="Hanken Grotesk"/>
              </a:rPr>
              <a:t>throughout</a:t>
            </a:r>
            <a:r>
              <a:rPr lang="en" sz="1600">
                <a:solidFill>
                  <a:schemeClr val="dk1"/>
                </a:solidFill>
                <a:latin typeface="Hanken Grotesk"/>
                <a:ea typeface="Hanken Grotesk"/>
                <a:cs typeface="Hanken Grotesk"/>
                <a:sym typeface="Hanken Grotesk"/>
              </a:rPr>
              <a:t> the week</a:t>
            </a:r>
            <a:endParaRPr sz="1600">
              <a:solidFill>
                <a:schemeClr val="dk1"/>
              </a:solidFill>
              <a:latin typeface="Hanken Grotesk"/>
              <a:ea typeface="Hanken Grotesk"/>
              <a:cs typeface="Hanken Grotesk"/>
              <a:sym typeface="Hanken Grotesk"/>
            </a:endParaRPr>
          </a:p>
          <a:p>
            <a:pPr indent="-330200" lvl="2" marL="13716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One-hot encoded to properly weight the categorical variable</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Holiday - Travel patterns deviate around major holidays</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Precipitation - Severe weather affects travel patterns</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Heavy V</a:t>
            </a:r>
            <a:r>
              <a:rPr lang="en" sz="1600">
                <a:solidFill>
                  <a:schemeClr val="dk1"/>
                </a:solidFill>
                <a:latin typeface="Hanken Grotesk"/>
                <a:ea typeface="Hanken Grotesk"/>
                <a:cs typeface="Hanken Grotesk"/>
                <a:sym typeface="Hanken Grotesk"/>
              </a:rPr>
              <a:t>ehicle</a:t>
            </a:r>
            <a:r>
              <a:rPr lang="en" sz="1600">
                <a:solidFill>
                  <a:schemeClr val="dk1"/>
                </a:solidFill>
                <a:latin typeface="Hanken Grotesk"/>
                <a:ea typeface="Hanken Grotesk"/>
                <a:cs typeface="Hanken Grotesk"/>
                <a:sym typeface="Hanken Grotesk"/>
              </a:rPr>
              <a:t> Present - Larger </a:t>
            </a:r>
            <a:r>
              <a:rPr lang="en" sz="1600">
                <a:solidFill>
                  <a:schemeClr val="dk1"/>
                </a:solidFill>
                <a:latin typeface="Hanken Grotesk"/>
                <a:ea typeface="Hanken Grotesk"/>
                <a:cs typeface="Hanken Grotesk"/>
                <a:sym typeface="Hanken Grotesk"/>
              </a:rPr>
              <a:t>vehicles</a:t>
            </a:r>
            <a:r>
              <a:rPr lang="en" sz="1600">
                <a:solidFill>
                  <a:schemeClr val="dk1"/>
                </a:solidFill>
                <a:latin typeface="Hanken Grotesk"/>
                <a:ea typeface="Hanken Grotesk"/>
                <a:cs typeface="Hanken Grotesk"/>
                <a:sym typeface="Hanken Grotesk"/>
              </a:rPr>
              <a:t> affect turns</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Time - Travel patterns vary throughout the day (ex: morning and afternoon rushes)</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Lagged Volumes - Captures short-term dynamics</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Visibility</a:t>
            </a:r>
            <a:r>
              <a:rPr lang="en" sz="1600">
                <a:solidFill>
                  <a:schemeClr val="dk1"/>
                </a:solidFill>
                <a:latin typeface="Hanken Grotesk"/>
                <a:ea typeface="Hanken Grotesk"/>
                <a:cs typeface="Hanken Grotesk"/>
                <a:sym typeface="Hanken Grotesk"/>
              </a:rPr>
              <a:t> - Low visibility makes driving less safe; some drivers would be more cautious</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Temperature - May be more/less likely to drive in drastic temperatures</a:t>
            </a:r>
            <a:endParaRPr sz="1600">
              <a:solidFill>
                <a:schemeClr val="dk1"/>
              </a:solidFill>
              <a:latin typeface="Hanken Grotesk"/>
              <a:ea typeface="Hanken Grotesk"/>
              <a:cs typeface="Hanken Grotesk"/>
              <a:sym typeface="Hanken Grotes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10"/>
          <p:cNvSpPr txBox="1"/>
          <p:nvPr>
            <p:ph type="title"/>
          </p:nvPr>
        </p:nvSpPr>
        <p:spPr>
          <a:xfrm>
            <a:off x="457200" y="228600"/>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 Setup</a:t>
            </a:r>
            <a:endParaRPr/>
          </a:p>
        </p:txBody>
      </p:sp>
      <p:sp>
        <p:nvSpPr>
          <p:cNvPr id="1290" name="Google Shape;1290;p110"/>
          <p:cNvSpPr/>
          <p:nvPr/>
        </p:nvSpPr>
        <p:spPr>
          <a:xfrm>
            <a:off x="457200" y="1130125"/>
            <a:ext cx="8229600" cy="25410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0"/>
          <p:cNvSpPr txBox="1"/>
          <p:nvPr/>
        </p:nvSpPr>
        <p:spPr>
          <a:xfrm>
            <a:off x="457200" y="1206500"/>
            <a:ext cx="8394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Splitting the dataset</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Training set: January-September</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Validation set: October-November</a:t>
            </a:r>
            <a:endParaRPr sz="1600">
              <a:solidFill>
                <a:schemeClr val="dk1"/>
              </a:solidFill>
              <a:latin typeface="Hanken Grotesk"/>
              <a:ea typeface="Hanken Grotesk"/>
              <a:cs typeface="Hanken Grotesk"/>
              <a:sym typeface="Hanken Grotesk"/>
            </a:endParaRPr>
          </a:p>
          <a:p>
            <a:pPr indent="-330200" lvl="2" marL="13716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k</a:t>
            </a:r>
            <a:r>
              <a:rPr lang="en" sz="1600">
                <a:solidFill>
                  <a:schemeClr val="dk1"/>
                </a:solidFill>
                <a:latin typeface="Hanken Grotesk"/>
                <a:ea typeface="Hanken Grotesk"/>
                <a:cs typeface="Hanken Grotesk"/>
                <a:sym typeface="Hanken Grotesk"/>
              </a:rPr>
              <a:t>-fold cross-validation is inappropriate because it breaks the time order</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Testing set: December</a:t>
            </a:r>
            <a:endParaRPr sz="1600">
              <a:solidFill>
                <a:schemeClr val="dk1"/>
              </a:solidFill>
              <a:latin typeface="Hanken Grotesk"/>
              <a:ea typeface="Hanken Grotesk"/>
              <a:cs typeface="Hanken Grotesk"/>
              <a:sym typeface="Hanken Grotesk"/>
            </a:endParaRPr>
          </a:p>
          <a:p>
            <a:pPr indent="-330200" lvl="1" marL="9144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Avoids temporal leakage so that only past data predicts future observations</a:t>
            </a:r>
            <a:endParaRPr sz="1600">
              <a:solidFill>
                <a:schemeClr val="dk1"/>
              </a:solidFill>
              <a:latin typeface="Hanken Grotesk"/>
              <a:ea typeface="Hanken Grotesk"/>
              <a:cs typeface="Hanken Grotesk"/>
              <a:sym typeface="Hanken Grotesk"/>
            </a:endParaRPr>
          </a:p>
          <a:p>
            <a:pPr indent="-330200" lvl="2" marL="1371600" rtl="0" algn="l">
              <a:spcBef>
                <a:spcPts val="0"/>
              </a:spcBef>
              <a:spcAft>
                <a:spcPts val="0"/>
              </a:spcAft>
              <a:buClr>
                <a:schemeClr val="dk1"/>
              </a:buClr>
              <a:buSzPts val="1600"/>
              <a:buFont typeface="Hanken Grotesk"/>
              <a:buChar char="■"/>
            </a:pPr>
            <a:r>
              <a:rPr lang="en" sz="1600">
                <a:solidFill>
                  <a:schemeClr val="dk1"/>
                </a:solidFill>
                <a:latin typeface="Hanken Grotesk"/>
                <a:ea typeface="Hanken Grotesk"/>
                <a:cs typeface="Hanken Grotesk"/>
                <a:sym typeface="Hanken Grotesk"/>
              </a:rPr>
              <a:t>Ensures an unbiased estimate of generalization because it simulates the real world scenario of predicting traffic volume without knowledge of the future.</a:t>
            </a:r>
            <a:endParaRPr sz="1600">
              <a:solidFill>
                <a:schemeClr val="dk1"/>
              </a:solidFill>
              <a:latin typeface="Hanken Grotesk"/>
              <a:ea typeface="Hanken Grotesk"/>
              <a:cs typeface="Hanken Grotesk"/>
              <a:sym typeface="Hanken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id="1296" name="Google Shape;1296;p111" title="Gráfico"/>
          <p:cNvPicPr preferRelativeResize="0"/>
          <p:nvPr/>
        </p:nvPicPr>
        <p:blipFill>
          <a:blip r:embed="rId3">
            <a:alphaModFix/>
          </a:blip>
          <a:stretch>
            <a:fillRect/>
          </a:stretch>
        </p:blipFill>
        <p:spPr>
          <a:xfrm>
            <a:off x="369575" y="152400"/>
            <a:ext cx="7816362"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12"/>
          <p:cNvSpPr txBox="1"/>
          <p:nvPr>
            <p:ph type="title"/>
          </p:nvPr>
        </p:nvSpPr>
        <p:spPr>
          <a:xfrm>
            <a:off x="257075" y="81250"/>
            <a:ext cx="8229600" cy="37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Justification of Feature Set</a:t>
            </a:r>
            <a:endParaRPr/>
          </a:p>
        </p:txBody>
      </p:sp>
      <p:graphicFrame>
        <p:nvGraphicFramePr>
          <p:cNvPr id="1302" name="Google Shape;1302;p112"/>
          <p:cNvGraphicFramePr/>
          <p:nvPr/>
        </p:nvGraphicFramePr>
        <p:xfrm>
          <a:off x="524975" y="1029513"/>
          <a:ext cx="3000000" cy="3000000"/>
        </p:xfrm>
        <a:graphic>
          <a:graphicData uri="http://schemas.openxmlformats.org/drawingml/2006/table">
            <a:tbl>
              <a:tblPr>
                <a:noFill/>
                <a:tableStyleId>{A91047A3-D99A-4EF9-9B1B-9CC6F0161507}</a:tableStyleId>
              </a:tblPr>
              <a:tblGrid>
                <a:gridCol w="594675"/>
                <a:gridCol w="5472650"/>
              </a:tblGrid>
              <a:tr h="364025">
                <a:tc>
                  <a:txBody>
                    <a:bodyPr/>
                    <a:lstStyle/>
                    <a:p>
                      <a:pPr indent="0" lvl="0" marL="0" rtl="0" algn="l">
                        <a:spcBef>
                          <a:spcPts val="0"/>
                        </a:spcBef>
                        <a:spcAft>
                          <a:spcPts val="0"/>
                        </a:spcAft>
                        <a:buNone/>
                      </a:pPr>
                      <a:r>
                        <a:rPr b="1" lang="en">
                          <a:solidFill>
                            <a:srgbClr val="E69138"/>
                          </a:solidFill>
                          <a:latin typeface="Fira Sans Extra Condensed"/>
                          <a:ea typeface="Fira Sans Extra Condensed"/>
                          <a:cs typeface="Fira Sans Extra Condensed"/>
                          <a:sym typeface="Fira Sans Extra Condensed"/>
                        </a:rPr>
                        <a:t>01</a:t>
                      </a:r>
                      <a:endParaRPr b="1">
                        <a:solidFill>
                          <a:srgbClr val="E69138"/>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Nature of Outcome</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1200">
                          <a:solidFill>
                            <a:schemeClr val="dk1"/>
                          </a:solidFill>
                          <a:latin typeface="Roboto"/>
                          <a:ea typeface="Roboto"/>
                          <a:cs typeface="Roboto"/>
                          <a:sym typeface="Roboto"/>
                        </a:rPr>
                        <a:t>Volume is a real-valued outcome</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rgbClr val="FC8068"/>
                          </a:solidFill>
                          <a:latin typeface="Fira Sans Extra Condensed"/>
                          <a:ea typeface="Fira Sans Extra Condensed"/>
                          <a:cs typeface="Fira Sans Extra Condensed"/>
                          <a:sym typeface="Fira Sans Extra Condensed"/>
                        </a:rPr>
                        <a:t>02</a:t>
                      </a:r>
                      <a:endParaRPr b="1">
                        <a:solidFill>
                          <a:srgbClr val="FC8068"/>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Data </a:t>
                      </a:r>
                      <a:r>
                        <a:rPr b="1" lang="en">
                          <a:solidFill>
                            <a:schemeClr val="dk1"/>
                          </a:solidFill>
                          <a:latin typeface="Fira Sans Extra Condensed"/>
                          <a:ea typeface="Fira Sans Extra Condensed"/>
                          <a:cs typeface="Fira Sans Extra Condensed"/>
                          <a:sym typeface="Fira Sans Extra Condensed"/>
                        </a:rPr>
                        <a:t>Availability</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1200">
                          <a:solidFill>
                            <a:schemeClr val="dk1"/>
                          </a:solidFill>
                          <a:latin typeface="Roboto"/>
                          <a:ea typeface="Roboto"/>
                          <a:cs typeface="Roboto"/>
                          <a:sym typeface="Roboto"/>
                        </a:rPr>
                        <a:t>Data is available for every observation</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rgbClr val="FFD966"/>
                          </a:solidFill>
                          <a:latin typeface="Fira Sans Extra Condensed"/>
                          <a:ea typeface="Fira Sans Extra Condensed"/>
                          <a:cs typeface="Fira Sans Extra Condensed"/>
                          <a:sym typeface="Fira Sans Extra Condensed"/>
                        </a:rPr>
                        <a:t>03</a:t>
                      </a:r>
                      <a:endParaRPr b="1">
                        <a:solidFill>
                          <a:srgbClr val="FFD966"/>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Data Integrity</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There is no data leakage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rgbClr val="FDBB92"/>
                          </a:solidFill>
                          <a:latin typeface="Fira Sans Extra Condensed"/>
                          <a:ea typeface="Fira Sans Extra Condensed"/>
                          <a:cs typeface="Fira Sans Extra Condensed"/>
                          <a:sym typeface="Fira Sans Extra Condensed"/>
                        </a:rPr>
                        <a:t>04</a:t>
                      </a:r>
                      <a:endParaRPr b="1">
                        <a:solidFill>
                          <a:srgbClr val="FDBB92"/>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Causal Structure</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All predictors are causally before volume</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rgbClr val="E06666"/>
                          </a:solidFill>
                          <a:latin typeface="Fira Sans Extra Condensed"/>
                          <a:ea typeface="Fira Sans Extra Condensed"/>
                          <a:cs typeface="Fira Sans Extra Condensed"/>
                          <a:sym typeface="Fira Sans Extra Condensed"/>
                        </a:rPr>
                        <a:t>05</a:t>
                      </a:r>
                      <a:endParaRPr b="1">
                        <a:solidFill>
                          <a:srgbClr val="E06666"/>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Predictive Signal</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1200">
                          <a:solidFill>
                            <a:schemeClr val="dk1"/>
                          </a:solidFill>
                          <a:latin typeface="Roboto"/>
                          <a:ea typeface="Roboto"/>
                          <a:cs typeface="Roboto"/>
                          <a:sym typeface="Roboto"/>
                        </a:rPr>
                        <a:t>All features are expected to have a meaningful relationship with volume</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ATEGIC PITCH PRESENTATION">
  <a:themeElements>
    <a:clrScheme name="Simple Light">
      <a:dk1>
        <a:srgbClr val="000000"/>
      </a:dk1>
      <a:lt1>
        <a:srgbClr val="FAFAFA"/>
      </a:lt1>
      <a:dk2>
        <a:srgbClr val="CCCCCC"/>
      </a:dk2>
      <a:lt2>
        <a:srgbClr val="979797"/>
      </a:lt2>
      <a:accent1>
        <a:srgbClr val="FBE2C4"/>
      </a:accent1>
      <a:accent2>
        <a:srgbClr val="FFCCE4"/>
      </a:accent2>
      <a:accent3>
        <a:srgbClr val="C0E9FF"/>
      </a:accent3>
      <a:accent4>
        <a:srgbClr val="D2FD78"/>
      </a:accent4>
      <a:accent5>
        <a:srgbClr val="FAEA32"/>
      </a:accent5>
      <a:accent6>
        <a:srgbClr val="CBB2FE"/>
      </a:accent6>
      <a:hlink>
        <a:srgbClr val="C0E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